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8" r:id="rId4"/>
  </p:sldMasterIdLst>
  <p:notesMasterIdLst>
    <p:notesMasterId r:id="rId13"/>
  </p:notesMasterIdLst>
  <p:handoutMasterIdLst>
    <p:handoutMasterId r:id="rId14"/>
  </p:handoutMasterIdLst>
  <p:sldIdLst>
    <p:sldId id="425" r:id="rId5"/>
    <p:sldId id="424" r:id="rId6"/>
    <p:sldId id="430" r:id="rId7"/>
    <p:sldId id="431" r:id="rId8"/>
    <p:sldId id="432" r:id="rId9"/>
    <p:sldId id="433" r:id="rId10"/>
    <p:sldId id="434" r:id="rId11"/>
    <p:sldId id="423" r:id="rId12"/>
  </p:sldIdLst>
  <p:sldSz cx="12192000" cy="6858000"/>
  <p:notesSz cx="6858000" cy="9144000"/>
  <p:defaultTextStyle>
    <a:defPPr rtl="0">
      <a:defRPr lang="es-ES"/>
    </a:defPPr>
    <a:lvl1pPr marL="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Aut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A8F98"/>
    <a:srgbClr val="65DC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51AA275-033B-4437-B416-0AE1BA7EA456}" v="27" dt="2025-11-16T23:23:05.498"/>
  </p1510:revLst>
</p1510:revInfo>
</file>

<file path=ppt/tableStyles.xml><?xml version="1.0" encoding="utf-8"?>
<a:tblStyleLst xmlns:a="http://schemas.openxmlformats.org/drawingml/2006/main" def="{8A107856-5554-42FB-B03E-39F5DBC370B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398" autoAdjust="0"/>
    <p:restoredTop sz="96432" autoAdjust="0"/>
  </p:normalViewPr>
  <p:slideViewPr>
    <p:cSldViewPr snapToGrid="0">
      <p:cViewPr varScale="1">
        <p:scale>
          <a:sx n="55" d="100"/>
          <a:sy n="55" d="100"/>
        </p:scale>
        <p:origin x="1004" y="26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howGuides="1">
      <p:cViewPr varScale="1">
        <p:scale>
          <a:sx n="97" d="100"/>
          <a:sy n="97" d="100"/>
        </p:scale>
        <p:origin x="3618" y="7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Relationship Id="rId22" Type="http://schemas.microsoft.com/office/2018/10/relationships/authors" Target="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arly Benachi" userId="d53d5a9b3c3bcecf" providerId="LiveId" clId="{7371A3A6-30B1-4C5B-8026-9996A9C69545}"/>
    <pc:docChg chg="undo custSel addSld delSld modSld modMainMaster">
      <pc:chgData name="Narly Benachi" userId="d53d5a9b3c3bcecf" providerId="LiveId" clId="{7371A3A6-30B1-4C5B-8026-9996A9C69545}" dt="2025-11-17T00:37:32.655" v="1201" actId="47"/>
      <pc:docMkLst>
        <pc:docMk/>
      </pc:docMkLst>
      <pc:sldChg chg="addSp delSp modSp del mod">
        <pc:chgData name="Narly Benachi" userId="d53d5a9b3c3bcecf" providerId="LiveId" clId="{7371A3A6-30B1-4C5B-8026-9996A9C69545}" dt="2025-11-16T23:14:33.237" v="1063" actId="47"/>
        <pc:sldMkLst>
          <pc:docMk/>
          <pc:sldMk cId="2761195583" sldId="411"/>
        </pc:sldMkLst>
        <pc:spChg chg="mod">
          <ac:chgData name="Narly Benachi" userId="d53d5a9b3c3bcecf" providerId="LiveId" clId="{7371A3A6-30B1-4C5B-8026-9996A9C69545}" dt="2025-11-16T22:18:42" v="203" actId="790"/>
          <ac:spMkLst>
            <pc:docMk/>
            <pc:sldMk cId="2761195583" sldId="411"/>
            <ac:spMk id="2" creationId="{0C9FEDFC-05AB-45FB-DD7B-0F61AA3DE9F9}"/>
          </ac:spMkLst>
        </pc:spChg>
        <pc:spChg chg="add del mod">
          <ac:chgData name="Narly Benachi" userId="d53d5a9b3c3bcecf" providerId="LiveId" clId="{7371A3A6-30B1-4C5B-8026-9996A9C69545}" dt="2025-11-16T22:05:49.477" v="25" actId="21"/>
          <ac:spMkLst>
            <pc:docMk/>
            <pc:sldMk cId="2761195583" sldId="411"/>
            <ac:spMk id="3" creationId="{7AB77645-CBBA-D59D-D0C5-937E86FBD12C}"/>
          </ac:spMkLst>
        </pc:spChg>
      </pc:sldChg>
      <pc:sldChg chg="modSp mod">
        <pc:chgData name="Narly Benachi" userId="d53d5a9b3c3bcecf" providerId="LiveId" clId="{7371A3A6-30B1-4C5B-8026-9996A9C69545}" dt="2025-11-16T23:23:30.379" v="1198" actId="207"/>
        <pc:sldMkLst>
          <pc:docMk/>
          <pc:sldMk cId="2668364743" sldId="423"/>
        </pc:sldMkLst>
        <pc:spChg chg="mod">
          <ac:chgData name="Narly Benachi" userId="d53d5a9b3c3bcecf" providerId="LiveId" clId="{7371A3A6-30B1-4C5B-8026-9996A9C69545}" dt="2025-11-16T22:18:42" v="203" actId="790"/>
          <ac:spMkLst>
            <pc:docMk/>
            <pc:sldMk cId="2668364743" sldId="423"/>
            <ac:spMk id="2" creationId="{562287F0-75EC-9041-DFC1-A43188DA4026}"/>
          </ac:spMkLst>
        </pc:spChg>
        <pc:graphicFrameChg chg="mod modGraphic">
          <ac:chgData name="Narly Benachi" userId="d53d5a9b3c3bcecf" providerId="LiveId" clId="{7371A3A6-30B1-4C5B-8026-9996A9C69545}" dt="2025-11-16T23:23:30.379" v="1198" actId="207"/>
          <ac:graphicFrameMkLst>
            <pc:docMk/>
            <pc:sldMk cId="2668364743" sldId="423"/>
            <ac:graphicFrameMk id="5" creationId="{202D08C9-91C4-7C87-C506-555F59CC800D}"/>
          </ac:graphicFrameMkLst>
        </pc:graphicFrameChg>
      </pc:sldChg>
      <pc:sldChg chg="delSp modSp mod">
        <pc:chgData name="Narly Benachi" userId="d53d5a9b3c3bcecf" providerId="LiveId" clId="{7371A3A6-30B1-4C5B-8026-9996A9C69545}" dt="2025-11-16T23:16:59.987" v="1119" actId="313"/>
        <pc:sldMkLst>
          <pc:docMk/>
          <pc:sldMk cId="1989171373" sldId="424"/>
        </pc:sldMkLst>
        <pc:spChg chg="mod">
          <ac:chgData name="Narly Benachi" userId="d53d5a9b3c3bcecf" providerId="LiveId" clId="{7371A3A6-30B1-4C5B-8026-9996A9C69545}" dt="2025-11-16T23:16:59.987" v="1119" actId="313"/>
          <ac:spMkLst>
            <pc:docMk/>
            <pc:sldMk cId="1989171373" sldId="424"/>
            <ac:spMk id="2" creationId="{4F40ECBC-E156-2775-2B85-8E5CEE6650C7}"/>
          </ac:spMkLst>
        </pc:spChg>
        <pc:spChg chg="mod">
          <ac:chgData name="Narly Benachi" userId="d53d5a9b3c3bcecf" providerId="LiveId" clId="{7371A3A6-30B1-4C5B-8026-9996A9C69545}" dt="2025-11-16T22:18:42" v="203" actId="790"/>
          <ac:spMkLst>
            <pc:docMk/>
            <pc:sldMk cId="1989171373" sldId="424"/>
            <ac:spMk id="3" creationId="{2325721B-52DF-2EE6-9D1F-C4E440019CFD}"/>
          </ac:spMkLst>
        </pc:spChg>
        <pc:spChg chg="del mod">
          <ac:chgData name="Narly Benachi" userId="d53d5a9b3c3bcecf" providerId="LiveId" clId="{7371A3A6-30B1-4C5B-8026-9996A9C69545}" dt="2025-11-16T22:28:16.716" v="256" actId="478"/>
          <ac:spMkLst>
            <pc:docMk/>
            <pc:sldMk cId="1989171373" sldId="424"/>
            <ac:spMk id="4" creationId="{4348C728-8997-A13D-794B-53FA341395A8}"/>
          </ac:spMkLst>
        </pc:spChg>
      </pc:sldChg>
      <pc:sldChg chg="delSp modSp mod modClrScheme chgLayout">
        <pc:chgData name="Narly Benachi" userId="d53d5a9b3c3bcecf" providerId="LiveId" clId="{7371A3A6-30B1-4C5B-8026-9996A9C69545}" dt="2025-11-16T23:22:50.521" v="1172" actId="120"/>
        <pc:sldMkLst>
          <pc:docMk/>
          <pc:sldMk cId="4030117730" sldId="425"/>
        </pc:sldMkLst>
        <pc:spChg chg="mod ord">
          <ac:chgData name="Narly Benachi" userId="d53d5a9b3c3bcecf" providerId="LiveId" clId="{7371A3A6-30B1-4C5B-8026-9996A9C69545}" dt="2025-11-16T23:22:35.681" v="1170" actId="700"/>
          <ac:spMkLst>
            <pc:docMk/>
            <pc:sldMk cId="4030117730" sldId="425"/>
            <ac:spMk id="2" creationId="{2160B2AA-7E67-270A-A5EB-908524721915}"/>
          </ac:spMkLst>
        </pc:spChg>
        <pc:spChg chg="mod ord">
          <ac:chgData name="Narly Benachi" userId="d53d5a9b3c3bcecf" providerId="LiveId" clId="{7371A3A6-30B1-4C5B-8026-9996A9C69545}" dt="2025-11-16T23:22:50.521" v="1172" actId="120"/>
          <ac:spMkLst>
            <pc:docMk/>
            <pc:sldMk cId="4030117730" sldId="425"/>
            <ac:spMk id="3" creationId="{683A42E6-93FC-F8AB-C1B2-0FA2BA290348}"/>
          </ac:spMkLst>
        </pc:spChg>
        <pc:spChg chg="del">
          <ac:chgData name="Narly Benachi" userId="d53d5a9b3c3bcecf" providerId="LiveId" clId="{7371A3A6-30B1-4C5B-8026-9996A9C69545}" dt="2025-11-16T22:07:26.892" v="34" actId="478"/>
          <ac:spMkLst>
            <pc:docMk/>
            <pc:sldMk cId="4030117730" sldId="425"/>
            <ac:spMk id="4" creationId="{B7C96113-A437-4CE7-B880-DD8A958737D9}"/>
          </ac:spMkLst>
        </pc:spChg>
      </pc:sldChg>
      <pc:sldChg chg="delSp modSp del mod">
        <pc:chgData name="Narly Benachi" userId="d53d5a9b3c3bcecf" providerId="LiveId" clId="{7371A3A6-30B1-4C5B-8026-9996A9C69545}" dt="2025-11-16T23:16:26.348" v="1092" actId="47"/>
        <pc:sldMkLst>
          <pc:docMk/>
          <pc:sldMk cId="3929850945" sldId="426"/>
        </pc:sldMkLst>
        <pc:spChg chg="mod">
          <ac:chgData name="Narly Benachi" userId="d53d5a9b3c3bcecf" providerId="LiveId" clId="{7371A3A6-30B1-4C5B-8026-9996A9C69545}" dt="2025-11-16T22:18:42" v="203" actId="790"/>
          <ac:spMkLst>
            <pc:docMk/>
            <pc:sldMk cId="3929850945" sldId="426"/>
            <ac:spMk id="2" creationId="{56ABD485-8072-FF0C-E628-B2664E21DBB8}"/>
          </ac:spMkLst>
        </pc:spChg>
        <pc:spChg chg="mod">
          <ac:chgData name="Narly Benachi" userId="d53d5a9b3c3bcecf" providerId="LiveId" clId="{7371A3A6-30B1-4C5B-8026-9996A9C69545}" dt="2025-11-16T22:18:42" v="203" actId="790"/>
          <ac:spMkLst>
            <pc:docMk/>
            <pc:sldMk cId="3929850945" sldId="426"/>
            <ac:spMk id="3" creationId="{E0761DBA-DEE9-3374-5B3D-97D871C866DB}"/>
          </ac:spMkLst>
        </pc:spChg>
        <pc:spChg chg="mod">
          <ac:chgData name="Narly Benachi" userId="d53d5a9b3c3bcecf" providerId="LiveId" clId="{7371A3A6-30B1-4C5B-8026-9996A9C69545}" dt="2025-11-16T22:18:42" v="203" actId="790"/>
          <ac:spMkLst>
            <pc:docMk/>
            <pc:sldMk cId="3929850945" sldId="426"/>
            <ac:spMk id="4" creationId="{299005FC-D923-D15D-8492-B3B8EB92172A}"/>
          </ac:spMkLst>
        </pc:spChg>
        <pc:spChg chg="del mod">
          <ac:chgData name="Narly Benachi" userId="d53d5a9b3c3bcecf" providerId="LiveId" clId="{7371A3A6-30B1-4C5B-8026-9996A9C69545}" dt="2025-11-16T22:28:24.318" v="257" actId="478"/>
          <ac:spMkLst>
            <pc:docMk/>
            <pc:sldMk cId="3929850945" sldId="426"/>
            <ac:spMk id="6" creationId="{75DB2A15-628D-C77B-3188-1EEADD5BCE7C}"/>
          </ac:spMkLst>
        </pc:spChg>
      </pc:sldChg>
      <pc:sldChg chg="delSp modSp del mod">
        <pc:chgData name="Narly Benachi" userId="d53d5a9b3c3bcecf" providerId="LiveId" clId="{7371A3A6-30B1-4C5B-8026-9996A9C69545}" dt="2025-11-16T23:17:16.801" v="1120" actId="47"/>
        <pc:sldMkLst>
          <pc:docMk/>
          <pc:sldMk cId="2316801246" sldId="427"/>
        </pc:sldMkLst>
        <pc:spChg chg="mod">
          <ac:chgData name="Narly Benachi" userId="d53d5a9b3c3bcecf" providerId="LiveId" clId="{7371A3A6-30B1-4C5B-8026-9996A9C69545}" dt="2025-11-16T22:18:42" v="203" actId="790"/>
          <ac:spMkLst>
            <pc:docMk/>
            <pc:sldMk cId="2316801246" sldId="427"/>
            <ac:spMk id="2" creationId="{4CFB789F-0B01-294A-2338-60D9B2DE0397}"/>
          </ac:spMkLst>
        </pc:spChg>
        <pc:spChg chg="mod">
          <ac:chgData name="Narly Benachi" userId="d53d5a9b3c3bcecf" providerId="LiveId" clId="{7371A3A6-30B1-4C5B-8026-9996A9C69545}" dt="2025-11-16T22:18:42" v="203" actId="790"/>
          <ac:spMkLst>
            <pc:docMk/>
            <pc:sldMk cId="2316801246" sldId="427"/>
            <ac:spMk id="3" creationId="{C279D44C-5FFC-45B1-2604-4C241772B87D}"/>
          </ac:spMkLst>
        </pc:spChg>
        <pc:spChg chg="del mod">
          <ac:chgData name="Narly Benachi" userId="d53d5a9b3c3bcecf" providerId="LiveId" clId="{7371A3A6-30B1-4C5B-8026-9996A9C69545}" dt="2025-11-16T22:28:13.180" v="255" actId="478"/>
          <ac:spMkLst>
            <pc:docMk/>
            <pc:sldMk cId="2316801246" sldId="427"/>
            <ac:spMk id="5" creationId="{360CF3E2-CC6A-845A-9CE1-48967A77AD19}"/>
          </ac:spMkLst>
        </pc:spChg>
      </pc:sldChg>
      <pc:sldChg chg="delSp modSp del mod">
        <pc:chgData name="Narly Benachi" userId="d53d5a9b3c3bcecf" providerId="LiveId" clId="{7371A3A6-30B1-4C5B-8026-9996A9C69545}" dt="2025-11-16T23:14:19.474" v="1062" actId="47"/>
        <pc:sldMkLst>
          <pc:docMk/>
          <pc:sldMk cId="3387523136" sldId="428"/>
        </pc:sldMkLst>
        <pc:spChg chg="mod">
          <ac:chgData name="Narly Benachi" userId="d53d5a9b3c3bcecf" providerId="LiveId" clId="{7371A3A6-30B1-4C5B-8026-9996A9C69545}" dt="2025-11-16T22:18:42" v="203" actId="790"/>
          <ac:spMkLst>
            <pc:docMk/>
            <pc:sldMk cId="3387523136" sldId="428"/>
            <ac:spMk id="2" creationId="{4BBC92A6-7E12-E949-32DB-C3A19283BEA1}"/>
          </ac:spMkLst>
        </pc:spChg>
        <pc:spChg chg="mod">
          <ac:chgData name="Narly Benachi" userId="d53d5a9b3c3bcecf" providerId="LiveId" clId="{7371A3A6-30B1-4C5B-8026-9996A9C69545}" dt="2025-11-16T22:18:42" v="203" actId="790"/>
          <ac:spMkLst>
            <pc:docMk/>
            <pc:sldMk cId="3387523136" sldId="428"/>
            <ac:spMk id="3" creationId="{45D10DB0-6ADD-3D67-D863-65F09ECCDCFB}"/>
          </ac:spMkLst>
        </pc:spChg>
        <pc:spChg chg="mod">
          <ac:chgData name="Narly Benachi" userId="d53d5a9b3c3bcecf" providerId="LiveId" clId="{7371A3A6-30B1-4C5B-8026-9996A9C69545}" dt="2025-11-16T22:18:42" v="203" actId="790"/>
          <ac:spMkLst>
            <pc:docMk/>
            <pc:sldMk cId="3387523136" sldId="428"/>
            <ac:spMk id="4" creationId="{AF03BBF0-681F-D90E-1A0C-E45DF4CCBD8A}"/>
          </ac:spMkLst>
        </pc:spChg>
        <pc:spChg chg="del mod">
          <ac:chgData name="Narly Benachi" userId="d53d5a9b3c3bcecf" providerId="LiveId" clId="{7371A3A6-30B1-4C5B-8026-9996A9C69545}" dt="2025-11-16T22:28:08.789" v="254" actId="478"/>
          <ac:spMkLst>
            <pc:docMk/>
            <pc:sldMk cId="3387523136" sldId="428"/>
            <ac:spMk id="5" creationId="{7DFC3496-1C5D-DDEB-203A-11CAFC9BFAA5}"/>
          </ac:spMkLst>
        </pc:spChg>
      </pc:sldChg>
      <pc:sldChg chg="delSp modSp del mod">
        <pc:chgData name="Narly Benachi" userId="d53d5a9b3c3bcecf" providerId="LiveId" clId="{7371A3A6-30B1-4C5B-8026-9996A9C69545}" dt="2025-11-16T23:17:40.674" v="1128" actId="47"/>
        <pc:sldMkLst>
          <pc:docMk/>
          <pc:sldMk cId="3264116835" sldId="429"/>
        </pc:sldMkLst>
        <pc:spChg chg="mod">
          <ac:chgData name="Narly Benachi" userId="d53d5a9b3c3bcecf" providerId="LiveId" clId="{7371A3A6-30B1-4C5B-8026-9996A9C69545}" dt="2025-11-16T22:18:42" v="203" actId="790"/>
          <ac:spMkLst>
            <pc:docMk/>
            <pc:sldMk cId="3264116835" sldId="429"/>
            <ac:spMk id="2" creationId="{4BD35989-26A8-ABDA-FA9D-473394AA269C}"/>
          </ac:spMkLst>
        </pc:spChg>
        <pc:spChg chg="mod">
          <ac:chgData name="Narly Benachi" userId="d53d5a9b3c3bcecf" providerId="LiveId" clId="{7371A3A6-30B1-4C5B-8026-9996A9C69545}" dt="2025-11-16T22:18:42" v="203" actId="790"/>
          <ac:spMkLst>
            <pc:docMk/>
            <pc:sldMk cId="3264116835" sldId="429"/>
            <ac:spMk id="3" creationId="{84A5ED8B-7F40-BA01-6F3F-1BF2E51F90EE}"/>
          </ac:spMkLst>
        </pc:spChg>
        <pc:spChg chg="del mod">
          <ac:chgData name="Narly Benachi" userId="d53d5a9b3c3bcecf" providerId="LiveId" clId="{7371A3A6-30B1-4C5B-8026-9996A9C69545}" dt="2025-11-16T22:28:04.020" v="253" actId="478"/>
          <ac:spMkLst>
            <pc:docMk/>
            <pc:sldMk cId="3264116835" sldId="429"/>
            <ac:spMk id="4" creationId="{159A0938-C8E3-E6C9-B9A7-A98E5C8F32D8}"/>
          </ac:spMkLst>
        </pc:spChg>
      </pc:sldChg>
      <pc:sldChg chg="modSp add mod">
        <pc:chgData name="Narly Benachi" userId="d53d5a9b3c3bcecf" providerId="LiveId" clId="{7371A3A6-30B1-4C5B-8026-9996A9C69545}" dt="2025-11-16T23:20:29.696" v="1163"/>
        <pc:sldMkLst>
          <pc:docMk/>
          <pc:sldMk cId="1126739484" sldId="430"/>
        </pc:sldMkLst>
        <pc:spChg chg="mod">
          <ac:chgData name="Narly Benachi" userId="d53d5a9b3c3bcecf" providerId="LiveId" clId="{7371A3A6-30B1-4C5B-8026-9996A9C69545}" dt="2025-11-16T23:20:29.696" v="1163"/>
          <ac:spMkLst>
            <pc:docMk/>
            <pc:sldMk cId="1126739484" sldId="430"/>
            <ac:spMk id="2" creationId="{A3F1DAB0-563A-8A48-DED0-68BBA0C520B7}"/>
          </ac:spMkLst>
        </pc:spChg>
      </pc:sldChg>
      <pc:sldChg chg="modSp add mod">
        <pc:chgData name="Narly Benachi" userId="d53d5a9b3c3bcecf" providerId="LiveId" clId="{7371A3A6-30B1-4C5B-8026-9996A9C69545}" dt="2025-11-16T23:20:53.238" v="1164"/>
        <pc:sldMkLst>
          <pc:docMk/>
          <pc:sldMk cId="3937582880" sldId="431"/>
        </pc:sldMkLst>
        <pc:spChg chg="mod">
          <ac:chgData name="Narly Benachi" userId="d53d5a9b3c3bcecf" providerId="LiveId" clId="{7371A3A6-30B1-4C5B-8026-9996A9C69545}" dt="2025-11-16T23:20:53.238" v="1164"/>
          <ac:spMkLst>
            <pc:docMk/>
            <pc:sldMk cId="3937582880" sldId="431"/>
            <ac:spMk id="2" creationId="{CBB7654F-DB23-8F4D-C4C8-DE981E4F8904}"/>
          </ac:spMkLst>
        </pc:spChg>
      </pc:sldChg>
      <pc:sldChg chg="modSp add mod">
        <pc:chgData name="Narly Benachi" userId="d53d5a9b3c3bcecf" providerId="LiveId" clId="{7371A3A6-30B1-4C5B-8026-9996A9C69545}" dt="2025-11-16T23:21:09.124" v="1165"/>
        <pc:sldMkLst>
          <pc:docMk/>
          <pc:sldMk cId="2512468860" sldId="432"/>
        </pc:sldMkLst>
        <pc:spChg chg="mod">
          <ac:chgData name="Narly Benachi" userId="d53d5a9b3c3bcecf" providerId="LiveId" clId="{7371A3A6-30B1-4C5B-8026-9996A9C69545}" dt="2025-11-16T23:21:09.124" v="1165"/>
          <ac:spMkLst>
            <pc:docMk/>
            <pc:sldMk cId="2512468860" sldId="432"/>
            <ac:spMk id="2" creationId="{C6CA3F00-2D52-23D4-D5CC-2E7F065BC5AB}"/>
          </ac:spMkLst>
        </pc:spChg>
      </pc:sldChg>
      <pc:sldChg chg="modSp add mod">
        <pc:chgData name="Narly Benachi" userId="d53d5a9b3c3bcecf" providerId="LiveId" clId="{7371A3A6-30B1-4C5B-8026-9996A9C69545}" dt="2025-11-16T23:21:29.280" v="1166"/>
        <pc:sldMkLst>
          <pc:docMk/>
          <pc:sldMk cId="3446395708" sldId="433"/>
        </pc:sldMkLst>
        <pc:spChg chg="mod">
          <ac:chgData name="Narly Benachi" userId="d53d5a9b3c3bcecf" providerId="LiveId" clId="{7371A3A6-30B1-4C5B-8026-9996A9C69545}" dt="2025-11-16T23:21:29.280" v="1166"/>
          <ac:spMkLst>
            <pc:docMk/>
            <pc:sldMk cId="3446395708" sldId="433"/>
            <ac:spMk id="2" creationId="{085C195E-7457-9AF1-494C-6A1DA38D800C}"/>
          </ac:spMkLst>
        </pc:spChg>
      </pc:sldChg>
      <pc:sldChg chg="modSp add mod">
        <pc:chgData name="Narly Benachi" userId="d53d5a9b3c3bcecf" providerId="LiveId" clId="{7371A3A6-30B1-4C5B-8026-9996A9C69545}" dt="2025-11-16T23:21:55.502" v="1167"/>
        <pc:sldMkLst>
          <pc:docMk/>
          <pc:sldMk cId="2576342862" sldId="434"/>
        </pc:sldMkLst>
        <pc:spChg chg="mod">
          <ac:chgData name="Narly Benachi" userId="d53d5a9b3c3bcecf" providerId="LiveId" clId="{7371A3A6-30B1-4C5B-8026-9996A9C69545}" dt="2025-11-16T23:21:55.502" v="1167"/>
          <ac:spMkLst>
            <pc:docMk/>
            <pc:sldMk cId="2576342862" sldId="434"/>
            <ac:spMk id="2" creationId="{6E6316FC-9FEA-3CA2-26BB-5B4D3F262E9D}"/>
          </ac:spMkLst>
        </pc:spChg>
      </pc:sldChg>
      <pc:sldChg chg="modSp add del mod">
        <pc:chgData name="Narly Benachi" userId="d53d5a9b3c3bcecf" providerId="LiveId" clId="{7371A3A6-30B1-4C5B-8026-9996A9C69545}" dt="2025-11-17T00:37:32.655" v="1201" actId="47"/>
        <pc:sldMkLst>
          <pc:docMk/>
          <pc:sldMk cId="193640688" sldId="435"/>
        </pc:sldMkLst>
        <pc:spChg chg="mod">
          <ac:chgData name="Narly Benachi" userId="d53d5a9b3c3bcecf" providerId="LiveId" clId="{7371A3A6-30B1-4C5B-8026-9996A9C69545}" dt="2025-11-16T23:22:11.282" v="1168"/>
          <ac:spMkLst>
            <pc:docMk/>
            <pc:sldMk cId="193640688" sldId="435"/>
            <ac:spMk id="2" creationId="{72E4D041-1633-F537-22FB-BFC163241169}"/>
          </ac:spMkLst>
        </pc:spChg>
      </pc:sldChg>
      <pc:sldChg chg="add del">
        <pc:chgData name="Narly Benachi" userId="d53d5a9b3c3bcecf" providerId="LiveId" clId="{7371A3A6-30B1-4C5B-8026-9996A9C69545}" dt="2025-11-16T23:22:15.354" v="1169" actId="47"/>
        <pc:sldMkLst>
          <pc:docMk/>
          <pc:sldMk cId="712515137" sldId="436"/>
        </pc:sldMkLst>
      </pc:sldChg>
      <pc:sldMasterChg chg="addSp delSp modSp mod modSldLayout">
        <pc:chgData name="Narly Benachi" userId="d53d5a9b3c3bcecf" providerId="LiveId" clId="{7371A3A6-30B1-4C5B-8026-9996A9C69545}" dt="2025-11-16T23:36:38.893" v="1200" actId="1076"/>
        <pc:sldMasterMkLst>
          <pc:docMk/>
          <pc:sldMasterMk cId="3515892240" sldId="2147483658"/>
        </pc:sldMasterMkLst>
        <pc:spChg chg="add del mod">
          <ac:chgData name="Narly Benachi" userId="d53d5a9b3c3bcecf" providerId="LiveId" clId="{7371A3A6-30B1-4C5B-8026-9996A9C69545}" dt="2025-11-16T22:37:02.604" v="438" actId="478"/>
          <ac:spMkLst>
            <pc:docMk/>
            <pc:sldMasterMk cId="3515892240" sldId="2147483658"/>
            <ac:spMk id="4" creationId="{B4FC4B75-33CF-28BC-EBCE-25F24DB5F769}"/>
          </ac:spMkLst>
        </pc:spChg>
        <pc:spChg chg="add del mod">
          <ac:chgData name="Narly Benachi" userId="d53d5a9b3c3bcecf" providerId="LiveId" clId="{7371A3A6-30B1-4C5B-8026-9996A9C69545}" dt="2025-11-16T22:34:39.783" v="368" actId="478"/>
          <ac:spMkLst>
            <pc:docMk/>
            <pc:sldMasterMk cId="3515892240" sldId="2147483658"/>
            <ac:spMk id="9" creationId="{E8C8A42E-DA5C-6965-F1FF-4043BAD907A2}"/>
          </ac:spMkLst>
        </pc:spChg>
        <pc:spChg chg="add mod ord">
          <ac:chgData name="Narly Benachi" userId="d53d5a9b3c3bcecf" providerId="LiveId" clId="{7371A3A6-30B1-4C5B-8026-9996A9C69545}" dt="2025-11-16T23:09:34.004" v="1025" actId="1076"/>
          <ac:spMkLst>
            <pc:docMk/>
            <pc:sldMasterMk cId="3515892240" sldId="2147483658"/>
            <ac:spMk id="10" creationId="{DE59CEDB-A75F-4840-D50B-43682CFA5E06}"/>
          </ac:spMkLst>
        </pc:spChg>
        <pc:spChg chg="add del mod">
          <ac:chgData name="Narly Benachi" userId="d53d5a9b3c3bcecf" providerId="LiveId" clId="{7371A3A6-30B1-4C5B-8026-9996A9C69545}" dt="2025-11-16T22:34:42.153" v="369" actId="478"/>
          <ac:spMkLst>
            <pc:docMk/>
            <pc:sldMasterMk cId="3515892240" sldId="2147483658"/>
            <ac:spMk id="11" creationId="{CB2F9C43-96EC-B4EF-B11B-48AB6A16B56C}"/>
          </ac:spMkLst>
        </pc:spChg>
        <pc:spChg chg="add mod ord">
          <ac:chgData name="Narly Benachi" userId="d53d5a9b3c3bcecf" providerId="LiveId" clId="{7371A3A6-30B1-4C5B-8026-9996A9C69545}" dt="2025-11-16T23:36:38.893" v="1200" actId="1076"/>
          <ac:spMkLst>
            <pc:docMk/>
            <pc:sldMasterMk cId="3515892240" sldId="2147483658"/>
            <ac:spMk id="13" creationId="{1343074F-95F5-84FC-A95A-199656026BEB}"/>
          </ac:spMkLst>
        </pc:spChg>
        <pc:spChg chg="add del mod">
          <ac:chgData name="Narly Benachi" userId="d53d5a9b3c3bcecf" providerId="LiveId" clId="{7371A3A6-30B1-4C5B-8026-9996A9C69545}" dt="2025-11-16T22:42:36.329" v="667" actId="478"/>
          <ac:spMkLst>
            <pc:docMk/>
            <pc:sldMasterMk cId="3515892240" sldId="2147483658"/>
            <ac:spMk id="14" creationId="{771CA24C-3841-80C0-52B9-5522DDE27907}"/>
          </ac:spMkLst>
        </pc:spChg>
        <pc:spChg chg="add del mod">
          <ac:chgData name="Narly Benachi" userId="d53d5a9b3c3bcecf" providerId="LiveId" clId="{7371A3A6-30B1-4C5B-8026-9996A9C69545}" dt="2025-11-16T22:57:30.096" v="869" actId="478"/>
          <ac:spMkLst>
            <pc:docMk/>
            <pc:sldMasterMk cId="3515892240" sldId="2147483658"/>
            <ac:spMk id="15" creationId="{64EB1082-FC6C-A6EA-F1E2-675215D4B15C}"/>
          </ac:spMkLst>
        </pc:spChg>
        <pc:spChg chg="add del mod">
          <ac:chgData name="Narly Benachi" userId="d53d5a9b3c3bcecf" providerId="LiveId" clId="{7371A3A6-30B1-4C5B-8026-9996A9C69545}" dt="2025-11-16T22:58:13.536" v="872" actId="478"/>
          <ac:spMkLst>
            <pc:docMk/>
            <pc:sldMasterMk cId="3515892240" sldId="2147483658"/>
            <ac:spMk id="16" creationId="{B81DB423-28C6-30C7-F6F7-E286A6DD2E5E}"/>
          </ac:spMkLst>
        </pc:spChg>
        <pc:spChg chg="add del mod">
          <ac:chgData name="Narly Benachi" userId="d53d5a9b3c3bcecf" providerId="LiveId" clId="{7371A3A6-30B1-4C5B-8026-9996A9C69545}" dt="2025-11-16T22:59:35.238" v="879" actId="478"/>
          <ac:spMkLst>
            <pc:docMk/>
            <pc:sldMasterMk cId="3515892240" sldId="2147483658"/>
            <ac:spMk id="17" creationId="{3B255EDC-5C1B-2F6D-3436-D06E3E3C5B6A}"/>
          </ac:spMkLst>
        </pc:spChg>
        <pc:spChg chg="add del mod">
          <ac:chgData name="Narly Benachi" userId="d53d5a9b3c3bcecf" providerId="LiveId" clId="{7371A3A6-30B1-4C5B-8026-9996A9C69545}" dt="2025-11-16T23:01:45.093" v="889" actId="478"/>
          <ac:spMkLst>
            <pc:docMk/>
            <pc:sldMasterMk cId="3515892240" sldId="2147483658"/>
            <ac:spMk id="18" creationId="{069FD6B3-E5A2-F8DF-B1EB-C91AF16E2A19}"/>
          </ac:spMkLst>
        </pc:spChg>
        <pc:spChg chg="del">
          <ac:chgData name="Narly Benachi" userId="d53d5a9b3c3bcecf" providerId="LiveId" clId="{7371A3A6-30B1-4C5B-8026-9996A9C69545}" dt="2025-11-16T22:34:25.347" v="365" actId="478"/>
          <ac:spMkLst>
            <pc:docMk/>
            <pc:sldMasterMk cId="3515892240" sldId="2147483658"/>
            <ac:spMk id="30" creationId="{EF47083A-6D76-4B4D-87CA-E08E212F781D}"/>
          </ac:spMkLst>
        </pc:spChg>
        <pc:spChg chg="mod">
          <ac:chgData name="Narly Benachi" userId="d53d5a9b3c3bcecf" providerId="LiveId" clId="{7371A3A6-30B1-4C5B-8026-9996A9C69545}" dt="2025-11-16T23:11:40.028" v="1059" actId="1035"/>
          <ac:spMkLst>
            <pc:docMk/>
            <pc:sldMasterMk cId="3515892240" sldId="2147483658"/>
            <ac:spMk id="32" creationId="{C8ADA0DF-3751-9A48-8A21-59F01C782D7C}"/>
          </ac:spMkLst>
        </pc:spChg>
        <pc:picChg chg="del mod">
          <ac:chgData name="Narly Benachi" userId="d53d5a9b3c3bcecf" providerId="LiveId" clId="{7371A3A6-30B1-4C5B-8026-9996A9C69545}" dt="2025-11-16T22:34:30.405" v="366" actId="478"/>
          <ac:picMkLst>
            <pc:docMk/>
            <pc:sldMasterMk cId="3515892240" sldId="2147483658"/>
            <ac:picMk id="2" creationId="{34B065B3-8447-E091-09FE-795193A35A87}"/>
          </ac:picMkLst>
        </pc:picChg>
        <pc:picChg chg="add del mod ord">
          <ac:chgData name="Narly Benachi" userId="d53d5a9b3c3bcecf" providerId="LiveId" clId="{7371A3A6-30B1-4C5B-8026-9996A9C69545}" dt="2025-11-16T22:10:12.605" v="45" actId="478"/>
          <ac:picMkLst>
            <pc:docMk/>
            <pc:sldMasterMk cId="3515892240" sldId="2147483658"/>
            <ac:picMk id="6" creationId="{964D87DF-20B5-DDEA-E6A8-E03C30900A56}"/>
          </ac:picMkLst>
        </pc:picChg>
        <pc:picChg chg="mod">
          <ac:chgData name="Narly Benachi" userId="d53d5a9b3c3bcecf" providerId="LiveId" clId="{7371A3A6-30B1-4C5B-8026-9996A9C69545}" dt="2025-11-16T23:00:30.569" v="884" actId="2085"/>
          <ac:picMkLst>
            <pc:docMk/>
            <pc:sldMasterMk cId="3515892240" sldId="2147483658"/>
            <ac:picMk id="7" creationId="{665F6F24-4EED-8BCB-5325-AC4DB4DB6FD6}"/>
          </ac:picMkLst>
        </pc:picChg>
        <pc:picChg chg="add del mod ord">
          <ac:chgData name="Narly Benachi" userId="d53d5a9b3c3bcecf" providerId="LiveId" clId="{7371A3A6-30B1-4C5B-8026-9996A9C69545}" dt="2025-11-16T23:01:48.944" v="890" actId="478"/>
          <ac:picMkLst>
            <pc:docMk/>
            <pc:sldMasterMk cId="3515892240" sldId="2147483658"/>
            <ac:picMk id="8" creationId="{DD57F53B-9644-BA81-A00E-B5E3EA8EEA53}"/>
          </ac:picMkLst>
        </pc:picChg>
        <pc:picChg chg="add mod">
          <ac:chgData name="Narly Benachi" userId="d53d5a9b3c3bcecf" providerId="LiveId" clId="{7371A3A6-30B1-4C5B-8026-9996A9C69545}" dt="2025-11-16T23:12:11.929" v="1060" actId="14100"/>
          <ac:picMkLst>
            <pc:docMk/>
            <pc:sldMasterMk cId="3515892240" sldId="2147483658"/>
            <ac:picMk id="20" creationId="{49492175-EC90-3516-1DAB-170E6C31896D}"/>
          </ac:picMkLst>
        </pc:picChg>
        <pc:picChg chg="add mod ord">
          <ac:chgData name="Narly Benachi" userId="d53d5a9b3c3bcecf" providerId="LiveId" clId="{7371A3A6-30B1-4C5B-8026-9996A9C69545}" dt="2025-11-16T23:11:19.580" v="1051" actId="1036"/>
          <ac:picMkLst>
            <pc:docMk/>
            <pc:sldMasterMk cId="3515892240" sldId="2147483658"/>
            <ac:picMk id="21" creationId="{E1A5EB53-0D37-2D36-E695-73A8675ACE60}"/>
          </ac:picMkLst>
        </pc:picChg>
        <pc:sldLayoutChg chg="addSp delSp modSp mod">
          <pc:chgData name="Narly Benachi" userId="d53d5a9b3c3bcecf" providerId="LiveId" clId="{7371A3A6-30B1-4C5B-8026-9996A9C69545}" dt="2025-11-16T22:46:43.588" v="716" actId="478"/>
          <pc:sldLayoutMkLst>
            <pc:docMk/>
            <pc:sldMasterMk cId="3515892240" sldId="2147483658"/>
            <pc:sldLayoutMk cId="518089260" sldId="2147483698"/>
          </pc:sldLayoutMkLst>
          <pc:spChg chg="add del mod">
            <ac:chgData name="Narly Benachi" userId="d53d5a9b3c3bcecf" providerId="LiveId" clId="{7371A3A6-30B1-4C5B-8026-9996A9C69545}" dt="2025-11-16T22:07:53.283" v="35" actId="478"/>
            <ac:spMkLst>
              <pc:docMk/>
              <pc:sldMasterMk cId="3515892240" sldId="2147483658"/>
              <pc:sldLayoutMk cId="518089260" sldId="2147483698"/>
              <ac:spMk id="3" creationId="{9898BAE0-49C9-3AA9-5C72-FEE111B50974}"/>
            </ac:spMkLst>
          </pc:spChg>
          <pc:spChg chg="del">
            <ac:chgData name="Narly Benachi" userId="d53d5a9b3c3bcecf" providerId="LiveId" clId="{7371A3A6-30B1-4C5B-8026-9996A9C69545}" dt="2025-11-16T22:46:43.588" v="716" actId="478"/>
            <ac:spMkLst>
              <pc:docMk/>
              <pc:sldMasterMk cId="3515892240" sldId="2147483658"/>
              <pc:sldLayoutMk cId="518089260" sldId="2147483698"/>
              <ac:spMk id="42" creationId="{29CE2856-DB8F-5603-C085-74C70560FAC8}"/>
            </ac:spMkLst>
          </pc:spChg>
        </pc:sldLayoutChg>
        <pc:sldLayoutChg chg="delSp mod">
          <pc:chgData name="Narly Benachi" userId="d53d5a9b3c3bcecf" providerId="LiveId" clId="{7371A3A6-30B1-4C5B-8026-9996A9C69545}" dt="2025-11-16T22:46:53.108" v="717" actId="478"/>
          <pc:sldLayoutMkLst>
            <pc:docMk/>
            <pc:sldMasterMk cId="3515892240" sldId="2147483658"/>
            <pc:sldLayoutMk cId="1402964143" sldId="2147483701"/>
          </pc:sldLayoutMkLst>
          <pc:spChg chg="del">
            <ac:chgData name="Narly Benachi" userId="d53d5a9b3c3bcecf" providerId="LiveId" clId="{7371A3A6-30B1-4C5B-8026-9996A9C69545}" dt="2025-11-16T22:46:53.108" v="717" actId="478"/>
            <ac:spMkLst>
              <pc:docMk/>
              <pc:sldMasterMk cId="3515892240" sldId="2147483658"/>
              <pc:sldLayoutMk cId="1402964143" sldId="2147483701"/>
              <ac:spMk id="5" creationId="{E9272B8D-F380-9F1A-C8E6-BDD2352B1763}"/>
            </ac:spMkLst>
          </pc:spChg>
        </pc:sldLayoutChg>
        <pc:sldLayoutChg chg="delSp mod">
          <pc:chgData name="Narly Benachi" userId="d53d5a9b3c3bcecf" providerId="LiveId" clId="{7371A3A6-30B1-4C5B-8026-9996A9C69545}" dt="2025-11-16T22:47:16.796" v="722" actId="478"/>
          <pc:sldLayoutMkLst>
            <pc:docMk/>
            <pc:sldMasterMk cId="3515892240" sldId="2147483658"/>
            <pc:sldLayoutMk cId="310410957" sldId="2147483704"/>
          </pc:sldLayoutMkLst>
          <pc:spChg chg="del">
            <ac:chgData name="Narly Benachi" userId="d53d5a9b3c3bcecf" providerId="LiveId" clId="{7371A3A6-30B1-4C5B-8026-9996A9C69545}" dt="2025-11-16T22:47:16.796" v="722" actId="478"/>
            <ac:spMkLst>
              <pc:docMk/>
              <pc:sldMasterMk cId="3515892240" sldId="2147483658"/>
              <pc:sldLayoutMk cId="310410957" sldId="2147483704"/>
              <ac:spMk id="8" creationId="{C5EA2E64-5690-A56B-7051-476EC7BADA55}"/>
            </ac:spMkLst>
          </pc:spChg>
        </pc:sldLayoutChg>
        <pc:sldLayoutChg chg="delSp mod">
          <pc:chgData name="Narly Benachi" userId="d53d5a9b3c3bcecf" providerId="LiveId" clId="{7371A3A6-30B1-4C5B-8026-9996A9C69545}" dt="2025-11-16T22:47:21.602" v="723" actId="478"/>
          <pc:sldLayoutMkLst>
            <pc:docMk/>
            <pc:sldMasterMk cId="3515892240" sldId="2147483658"/>
            <pc:sldLayoutMk cId="649744719" sldId="2147483705"/>
          </pc:sldLayoutMkLst>
          <pc:spChg chg="del">
            <ac:chgData name="Narly Benachi" userId="d53d5a9b3c3bcecf" providerId="LiveId" clId="{7371A3A6-30B1-4C5B-8026-9996A9C69545}" dt="2025-11-16T22:47:21.602" v="723" actId="478"/>
            <ac:spMkLst>
              <pc:docMk/>
              <pc:sldMasterMk cId="3515892240" sldId="2147483658"/>
              <pc:sldLayoutMk cId="649744719" sldId="2147483705"/>
              <ac:spMk id="8" creationId="{C5EA2E64-5690-A56B-7051-476EC7BADA55}"/>
            </ac:spMkLst>
          </pc:spChg>
        </pc:sldLayoutChg>
        <pc:sldLayoutChg chg="delSp mod">
          <pc:chgData name="Narly Benachi" userId="d53d5a9b3c3bcecf" providerId="LiveId" clId="{7371A3A6-30B1-4C5B-8026-9996A9C69545}" dt="2025-11-16T22:47:10.064" v="721" actId="478"/>
          <pc:sldLayoutMkLst>
            <pc:docMk/>
            <pc:sldMasterMk cId="3515892240" sldId="2147483658"/>
            <pc:sldLayoutMk cId="2244329111" sldId="2147483706"/>
          </pc:sldLayoutMkLst>
          <pc:spChg chg="del">
            <ac:chgData name="Narly Benachi" userId="d53d5a9b3c3bcecf" providerId="LiveId" clId="{7371A3A6-30B1-4C5B-8026-9996A9C69545}" dt="2025-11-16T22:47:10.064" v="721" actId="478"/>
            <ac:spMkLst>
              <pc:docMk/>
              <pc:sldMasterMk cId="3515892240" sldId="2147483658"/>
              <pc:sldLayoutMk cId="2244329111" sldId="2147483706"/>
              <ac:spMk id="8" creationId="{C5EA2E64-5690-A56B-7051-476EC7BADA55}"/>
            </ac:spMkLst>
          </pc:spChg>
        </pc:sldLayoutChg>
        <pc:sldLayoutChg chg="delSp mod">
          <pc:chgData name="Narly Benachi" userId="d53d5a9b3c3bcecf" providerId="LiveId" clId="{7371A3A6-30B1-4C5B-8026-9996A9C69545}" dt="2025-11-16T22:47:06.703" v="720" actId="478"/>
          <pc:sldLayoutMkLst>
            <pc:docMk/>
            <pc:sldMasterMk cId="3515892240" sldId="2147483658"/>
            <pc:sldLayoutMk cId="1429319764" sldId="2147483707"/>
          </pc:sldLayoutMkLst>
          <pc:spChg chg="del">
            <ac:chgData name="Narly Benachi" userId="d53d5a9b3c3bcecf" providerId="LiveId" clId="{7371A3A6-30B1-4C5B-8026-9996A9C69545}" dt="2025-11-16T22:47:06.703" v="720" actId="478"/>
            <ac:spMkLst>
              <pc:docMk/>
              <pc:sldMasterMk cId="3515892240" sldId="2147483658"/>
              <pc:sldLayoutMk cId="1429319764" sldId="2147483707"/>
              <ac:spMk id="8" creationId="{C5EA2E64-5690-A56B-7051-476EC7BADA55}"/>
            </ac:spMkLst>
          </pc:spChg>
        </pc:sldLayoutChg>
        <pc:sldLayoutChg chg="delSp mod">
          <pc:chgData name="Narly Benachi" userId="d53d5a9b3c3bcecf" providerId="LiveId" clId="{7371A3A6-30B1-4C5B-8026-9996A9C69545}" dt="2025-11-16T22:47:03.665" v="719" actId="478"/>
          <pc:sldLayoutMkLst>
            <pc:docMk/>
            <pc:sldMasterMk cId="3515892240" sldId="2147483658"/>
            <pc:sldLayoutMk cId="554606805" sldId="2147483708"/>
          </pc:sldLayoutMkLst>
          <pc:spChg chg="del">
            <ac:chgData name="Narly Benachi" userId="d53d5a9b3c3bcecf" providerId="LiveId" clId="{7371A3A6-30B1-4C5B-8026-9996A9C69545}" dt="2025-11-16T22:47:03.665" v="719" actId="478"/>
            <ac:spMkLst>
              <pc:docMk/>
              <pc:sldMasterMk cId="3515892240" sldId="2147483658"/>
              <pc:sldLayoutMk cId="554606805" sldId="2147483708"/>
              <ac:spMk id="8" creationId="{C5EA2E64-5690-A56B-7051-476EC7BADA55}"/>
            </ac:spMkLst>
          </pc:spChg>
        </pc:sldLayoutChg>
        <pc:sldLayoutChg chg="delSp mod">
          <pc:chgData name="Narly Benachi" userId="d53d5a9b3c3bcecf" providerId="LiveId" clId="{7371A3A6-30B1-4C5B-8026-9996A9C69545}" dt="2025-11-16T22:46:59.729" v="718" actId="478"/>
          <pc:sldLayoutMkLst>
            <pc:docMk/>
            <pc:sldMasterMk cId="3515892240" sldId="2147483658"/>
            <pc:sldLayoutMk cId="941056953" sldId="2147483709"/>
          </pc:sldLayoutMkLst>
          <pc:spChg chg="del">
            <ac:chgData name="Narly Benachi" userId="d53d5a9b3c3bcecf" providerId="LiveId" clId="{7371A3A6-30B1-4C5B-8026-9996A9C69545}" dt="2025-11-16T22:46:59.729" v="718" actId="478"/>
            <ac:spMkLst>
              <pc:docMk/>
              <pc:sldMasterMk cId="3515892240" sldId="2147483658"/>
              <pc:sldLayoutMk cId="941056953" sldId="2147483709"/>
              <ac:spMk id="8" creationId="{C5EA2E64-5690-A56B-7051-476EC7BADA55}"/>
            </ac:spMkLst>
          </pc:spChg>
        </pc:sldLayoutChg>
        <pc:sldLayoutChg chg="addSp delSp modSp mod">
          <pc:chgData name="Narly Benachi" userId="d53d5a9b3c3bcecf" providerId="LiveId" clId="{7371A3A6-30B1-4C5B-8026-9996A9C69545}" dt="2025-11-16T22:46:38.430" v="715" actId="478"/>
          <pc:sldLayoutMkLst>
            <pc:docMk/>
            <pc:sldMasterMk cId="3515892240" sldId="2147483658"/>
            <pc:sldLayoutMk cId="441327515" sldId="2147483711"/>
          </pc:sldLayoutMkLst>
          <pc:spChg chg="del">
            <ac:chgData name="Narly Benachi" userId="d53d5a9b3c3bcecf" providerId="LiveId" clId="{7371A3A6-30B1-4C5B-8026-9996A9C69545}" dt="2025-11-16T22:46:38.430" v="715" actId="478"/>
            <ac:spMkLst>
              <pc:docMk/>
              <pc:sldMasterMk cId="3515892240" sldId="2147483658"/>
              <pc:sldLayoutMk cId="441327515" sldId="2147483711"/>
              <ac:spMk id="3" creationId="{FC70B335-876C-28AF-1326-0FA2F8170193}"/>
            </ac:spMkLst>
          </pc:spChg>
          <pc:spChg chg="add del mod">
            <ac:chgData name="Narly Benachi" userId="d53d5a9b3c3bcecf" providerId="LiveId" clId="{7371A3A6-30B1-4C5B-8026-9996A9C69545}" dt="2025-11-16T22:07:16.566" v="33" actId="478"/>
            <ac:spMkLst>
              <pc:docMk/>
              <pc:sldMasterMk cId="3515892240" sldId="2147483658"/>
              <pc:sldLayoutMk cId="441327515" sldId="2147483711"/>
              <ac:spMk id="5" creationId="{7AB77645-CBBA-D59D-D0C5-937E86FBD12C}"/>
            </ac:spMkLst>
          </pc:spChg>
        </pc:sldLayoutChg>
      </pc:sldMasterChg>
    </pc:docChg>
  </pc:docChgLst>
</pc:chgInfo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4" Type="http://schemas.openxmlformats.org/officeDocument/2006/relationships/image" Target="../media/image7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4" Type="http://schemas.openxmlformats.org/officeDocument/2006/relationships/image" Target="../media/image7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7081EEF-BA41-42C7-9496-FDE6A0645729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CBA6AC6-17A0-4245-AB29-62B4918A4E7C}">
      <dgm:prSet/>
      <dgm:spPr/>
      <dgm:t>
        <a:bodyPr/>
        <a:lstStyle/>
        <a:p>
          <a:pPr>
            <a:lnSpc>
              <a:spcPct val="100000"/>
            </a:lnSpc>
          </a:pPr>
          <a:r>
            <a:rPr lang="ca-ES" b="0" i="0" noProof="0" dirty="0">
              <a:solidFill>
                <a:schemeClr val="accent1">
                  <a:lumMod val="75000"/>
                </a:schemeClr>
              </a:solidFill>
            </a:rPr>
            <a:t>Nom i Cognoms de l’autor/a principal</a:t>
          </a:r>
          <a:endParaRPr lang="ca-ES" noProof="0" dirty="0">
            <a:solidFill>
              <a:schemeClr val="accent1">
                <a:lumMod val="75000"/>
              </a:schemeClr>
            </a:solidFill>
          </a:endParaRPr>
        </a:p>
      </dgm:t>
    </dgm:pt>
    <dgm:pt modelId="{34FC8B2A-D079-4600-BEFB-0DA79A91EFC3}" type="parTrans" cxnId="{1721ED33-4E45-4126-B22E-B0406575CBB2}">
      <dgm:prSet/>
      <dgm:spPr/>
      <dgm:t>
        <a:bodyPr/>
        <a:lstStyle/>
        <a:p>
          <a:endParaRPr lang="en-US"/>
        </a:p>
      </dgm:t>
    </dgm:pt>
    <dgm:pt modelId="{C8D4F5F0-FB07-4E2C-8AAD-5AF935AD7830}" type="sibTrans" cxnId="{1721ED33-4E45-4126-B22E-B0406575CBB2}">
      <dgm:prSet/>
      <dgm:spPr/>
      <dgm:t>
        <a:bodyPr/>
        <a:lstStyle/>
        <a:p>
          <a:endParaRPr lang="en-US"/>
        </a:p>
      </dgm:t>
    </dgm:pt>
    <dgm:pt modelId="{BBA1B418-DD86-4686-B624-0B8FE8BDC9B5}">
      <dgm:prSet/>
      <dgm:spPr/>
      <dgm:t>
        <a:bodyPr/>
        <a:lstStyle/>
        <a:p>
          <a:pPr>
            <a:lnSpc>
              <a:spcPct val="100000"/>
            </a:lnSpc>
          </a:pPr>
          <a:r>
            <a:rPr lang="ca-ES" b="0" i="0" noProof="0" dirty="0">
              <a:solidFill>
                <a:schemeClr val="accent1">
                  <a:lumMod val="75000"/>
                </a:schemeClr>
              </a:solidFill>
            </a:rPr>
            <a:t>Mail de contacte</a:t>
          </a:r>
          <a:endParaRPr lang="ca-ES" noProof="0" dirty="0">
            <a:solidFill>
              <a:schemeClr val="accent1">
                <a:lumMod val="75000"/>
              </a:schemeClr>
            </a:solidFill>
          </a:endParaRPr>
        </a:p>
      </dgm:t>
    </dgm:pt>
    <dgm:pt modelId="{824DA4D2-7099-4CC8-A523-256DC4182785}" type="parTrans" cxnId="{19DA7A79-93AC-4D0B-9864-3E96C55DE5FA}">
      <dgm:prSet/>
      <dgm:spPr/>
      <dgm:t>
        <a:bodyPr/>
        <a:lstStyle/>
        <a:p>
          <a:endParaRPr lang="en-US"/>
        </a:p>
      </dgm:t>
    </dgm:pt>
    <dgm:pt modelId="{EA5C2137-3F7E-4F0A-882E-A99DCF8FA562}" type="sibTrans" cxnId="{19DA7A79-93AC-4D0B-9864-3E96C55DE5FA}">
      <dgm:prSet/>
      <dgm:spPr/>
      <dgm:t>
        <a:bodyPr/>
        <a:lstStyle/>
        <a:p>
          <a:endParaRPr lang="en-US"/>
        </a:p>
      </dgm:t>
    </dgm:pt>
    <dgm:pt modelId="{BFC9021F-0BCF-4DAA-B4B6-ED2A5BF76022}" type="pres">
      <dgm:prSet presAssocID="{A7081EEF-BA41-42C7-9496-FDE6A0645729}" presName="root" presStyleCnt="0">
        <dgm:presLayoutVars>
          <dgm:dir/>
          <dgm:resizeHandles val="exact"/>
        </dgm:presLayoutVars>
      </dgm:prSet>
      <dgm:spPr/>
    </dgm:pt>
    <dgm:pt modelId="{B2750C2A-35A9-40E6-B881-9974AC2AC3AF}" type="pres">
      <dgm:prSet presAssocID="{CCBA6AC6-17A0-4245-AB29-62B4918A4E7C}" presName="compNode" presStyleCnt="0"/>
      <dgm:spPr/>
    </dgm:pt>
    <dgm:pt modelId="{EEF48D03-135F-41D6-AD30-634EA465BE20}" type="pres">
      <dgm:prSet presAssocID="{CCBA6AC6-17A0-4245-AB29-62B4918A4E7C}" presName="bgRect" presStyleLbl="bgShp" presStyleIdx="0" presStyleCnt="2"/>
      <dgm:spPr/>
    </dgm:pt>
    <dgm:pt modelId="{D4BCCE61-9406-4E9D-B93A-66C3705D8229}" type="pres">
      <dgm:prSet presAssocID="{CCBA6AC6-17A0-4245-AB29-62B4918A4E7C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arca de verificación"/>
        </a:ext>
      </dgm:extLst>
    </dgm:pt>
    <dgm:pt modelId="{013F93E3-7B22-48B4-8C64-958BFD38ED21}" type="pres">
      <dgm:prSet presAssocID="{CCBA6AC6-17A0-4245-AB29-62B4918A4E7C}" presName="spaceRect" presStyleCnt="0"/>
      <dgm:spPr/>
    </dgm:pt>
    <dgm:pt modelId="{A36F6DDD-9E9B-48A6-9D96-15C783FEE741}" type="pres">
      <dgm:prSet presAssocID="{CCBA6AC6-17A0-4245-AB29-62B4918A4E7C}" presName="parTx" presStyleLbl="revTx" presStyleIdx="0" presStyleCnt="2">
        <dgm:presLayoutVars>
          <dgm:chMax val="0"/>
          <dgm:chPref val="0"/>
        </dgm:presLayoutVars>
      </dgm:prSet>
      <dgm:spPr/>
    </dgm:pt>
    <dgm:pt modelId="{4532EC14-12F6-41F4-873A-2BE9B675A878}" type="pres">
      <dgm:prSet presAssocID="{C8D4F5F0-FB07-4E2C-8AAD-5AF935AD7830}" presName="sibTrans" presStyleCnt="0"/>
      <dgm:spPr/>
    </dgm:pt>
    <dgm:pt modelId="{3E42F910-E598-4CA0-8DAA-BB08785A935F}" type="pres">
      <dgm:prSet presAssocID="{BBA1B418-DD86-4686-B624-0B8FE8BDC9B5}" presName="compNode" presStyleCnt="0"/>
      <dgm:spPr/>
    </dgm:pt>
    <dgm:pt modelId="{9ADE002D-A234-4216-B12A-7A76AA3F3B6D}" type="pres">
      <dgm:prSet presAssocID="{BBA1B418-DD86-4686-B624-0B8FE8BDC9B5}" presName="bgRect" presStyleLbl="bgShp" presStyleIdx="1" presStyleCnt="2"/>
      <dgm:spPr/>
    </dgm:pt>
    <dgm:pt modelId="{7B4AA3AB-6C7A-4AEA-ADDF-FFA2740756DA}" type="pres">
      <dgm:prSet presAssocID="{BBA1B418-DD86-4686-B624-0B8FE8BDC9B5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orreo electrónico"/>
        </a:ext>
      </dgm:extLst>
    </dgm:pt>
    <dgm:pt modelId="{88BFB192-27E0-4460-BE12-6E9B9F687398}" type="pres">
      <dgm:prSet presAssocID="{BBA1B418-DD86-4686-B624-0B8FE8BDC9B5}" presName="spaceRect" presStyleCnt="0"/>
      <dgm:spPr/>
    </dgm:pt>
    <dgm:pt modelId="{952CD590-1633-4A56-A45A-79AA46CE537B}" type="pres">
      <dgm:prSet presAssocID="{BBA1B418-DD86-4686-B624-0B8FE8BDC9B5}" presName="parTx" presStyleLbl="revTx" presStyleIdx="1" presStyleCnt="2">
        <dgm:presLayoutVars>
          <dgm:chMax val="0"/>
          <dgm:chPref val="0"/>
        </dgm:presLayoutVars>
      </dgm:prSet>
      <dgm:spPr/>
    </dgm:pt>
  </dgm:ptLst>
  <dgm:cxnLst>
    <dgm:cxn modelId="{BFBAF70C-8B63-492F-A16A-6D8C11FF7262}" type="presOf" srcId="{BBA1B418-DD86-4686-B624-0B8FE8BDC9B5}" destId="{952CD590-1633-4A56-A45A-79AA46CE537B}" srcOrd="0" destOrd="0" presId="urn:microsoft.com/office/officeart/2018/2/layout/IconVerticalSolidList"/>
    <dgm:cxn modelId="{1721ED33-4E45-4126-B22E-B0406575CBB2}" srcId="{A7081EEF-BA41-42C7-9496-FDE6A0645729}" destId="{CCBA6AC6-17A0-4245-AB29-62B4918A4E7C}" srcOrd="0" destOrd="0" parTransId="{34FC8B2A-D079-4600-BEFB-0DA79A91EFC3}" sibTransId="{C8D4F5F0-FB07-4E2C-8AAD-5AF935AD7830}"/>
    <dgm:cxn modelId="{FB26AD38-C384-4D84-B44D-925B66CA90E8}" type="presOf" srcId="{A7081EEF-BA41-42C7-9496-FDE6A0645729}" destId="{BFC9021F-0BCF-4DAA-B4B6-ED2A5BF76022}" srcOrd="0" destOrd="0" presId="urn:microsoft.com/office/officeart/2018/2/layout/IconVerticalSolidList"/>
    <dgm:cxn modelId="{89A19D3D-8F96-4991-980D-F226592CED2E}" type="presOf" srcId="{CCBA6AC6-17A0-4245-AB29-62B4918A4E7C}" destId="{A36F6DDD-9E9B-48A6-9D96-15C783FEE741}" srcOrd="0" destOrd="0" presId="urn:microsoft.com/office/officeart/2018/2/layout/IconVerticalSolidList"/>
    <dgm:cxn modelId="{19DA7A79-93AC-4D0B-9864-3E96C55DE5FA}" srcId="{A7081EEF-BA41-42C7-9496-FDE6A0645729}" destId="{BBA1B418-DD86-4686-B624-0B8FE8BDC9B5}" srcOrd="1" destOrd="0" parTransId="{824DA4D2-7099-4CC8-A523-256DC4182785}" sibTransId="{EA5C2137-3F7E-4F0A-882E-A99DCF8FA562}"/>
    <dgm:cxn modelId="{77EAD4FD-4AFA-40BC-9508-F2982F1FAF5F}" type="presParOf" srcId="{BFC9021F-0BCF-4DAA-B4B6-ED2A5BF76022}" destId="{B2750C2A-35A9-40E6-B881-9974AC2AC3AF}" srcOrd="0" destOrd="0" presId="urn:microsoft.com/office/officeart/2018/2/layout/IconVerticalSolidList"/>
    <dgm:cxn modelId="{1096C89A-54FE-4AEE-88D7-1DCBF8799ABD}" type="presParOf" srcId="{B2750C2A-35A9-40E6-B881-9974AC2AC3AF}" destId="{EEF48D03-135F-41D6-AD30-634EA465BE20}" srcOrd="0" destOrd="0" presId="urn:microsoft.com/office/officeart/2018/2/layout/IconVerticalSolidList"/>
    <dgm:cxn modelId="{4F305020-8DD1-4053-ACEE-65504D39ECCD}" type="presParOf" srcId="{B2750C2A-35A9-40E6-B881-9974AC2AC3AF}" destId="{D4BCCE61-9406-4E9D-B93A-66C3705D8229}" srcOrd="1" destOrd="0" presId="urn:microsoft.com/office/officeart/2018/2/layout/IconVerticalSolidList"/>
    <dgm:cxn modelId="{F09A62D5-F12F-4113-8F97-57935192FDA2}" type="presParOf" srcId="{B2750C2A-35A9-40E6-B881-9974AC2AC3AF}" destId="{013F93E3-7B22-48B4-8C64-958BFD38ED21}" srcOrd="2" destOrd="0" presId="urn:microsoft.com/office/officeart/2018/2/layout/IconVerticalSolidList"/>
    <dgm:cxn modelId="{ADF39654-4605-4DE1-934F-09F95ACB768B}" type="presParOf" srcId="{B2750C2A-35A9-40E6-B881-9974AC2AC3AF}" destId="{A36F6DDD-9E9B-48A6-9D96-15C783FEE741}" srcOrd="3" destOrd="0" presId="urn:microsoft.com/office/officeart/2018/2/layout/IconVerticalSolidList"/>
    <dgm:cxn modelId="{2FE69AA9-857C-47C6-93D6-4E3707B07091}" type="presParOf" srcId="{BFC9021F-0BCF-4DAA-B4B6-ED2A5BF76022}" destId="{4532EC14-12F6-41F4-873A-2BE9B675A878}" srcOrd="1" destOrd="0" presId="urn:microsoft.com/office/officeart/2018/2/layout/IconVerticalSolidList"/>
    <dgm:cxn modelId="{A73FDBEE-A427-483B-986A-C1CEEA9756CF}" type="presParOf" srcId="{BFC9021F-0BCF-4DAA-B4B6-ED2A5BF76022}" destId="{3E42F910-E598-4CA0-8DAA-BB08785A935F}" srcOrd="2" destOrd="0" presId="urn:microsoft.com/office/officeart/2018/2/layout/IconVerticalSolidList"/>
    <dgm:cxn modelId="{A65A8816-2913-46A3-9EA7-C0D0E49A2681}" type="presParOf" srcId="{3E42F910-E598-4CA0-8DAA-BB08785A935F}" destId="{9ADE002D-A234-4216-B12A-7A76AA3F3B6D}" srcOrd="0" destOrd="0" presId="urn:microsoft.com/office/officeart/2018/2/layout/IconVerticalSolidList"/>
    <dgm:cxn modelId="{7CF0DC9C-D62E-4864-8BA7-4BDB9E4CD1C5}" type="presParOf" srcId="{3E42F910-E598-4CA0-8DAA-BB08785A935F}" destId="{7B4AA3AB-6C7A-4AEA-ADDF-FFA2740756DA}" srcOrd="1" destOrd="0" presId="urn:microsoft.com/office/officeart/2018/2/layout/IconVerticalSolidList"/>
    <dgm:cxn modelId="{D9F205A2-4FCE-4298-A239-3E5879D1D1AB}" type="presParOf" srcId="{3E42F910-E598-4CA0-8DAA-BB08785A935F}" destId="{88BFB192-27E0-4460-BE12-6E9B9F687398}" srcOrd="2" destOrd="0" presId="urn:microsoft.com/office/officeart/2018/2/layout/IconVerticalSolidList"/>
    <dgm:cxn modelId="{1DEB1AB5-FF41-43A3-8E5A-63812C4F7B7A}" type="presParOf" srcId="{3E42F910-E598-4CA0-8DAA-BB08785A935F}" destId="{952CD590-1633-4A56-A45A-79AA46CE537B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F48D03-135F-41D6-AD30-634EA465BE20}">
      <dsp:nvSpPr>
        <dsp:cNvPr id="0" name=""/>
        <dsp:cNvSpPr/>
      </dsp:nvSpPr>
      <dsp:spPr>
        <a:xfrm>
          <a:off x="0" y="478918"/>
          <a:ext cx="8049492" cy="884157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4BCCE61-9406-4E9D-B93A-66C3705D8229}">
      <dsp:nvSpPr>
        <dsp:cNvPr id="0" name=""/>
        <dsp:cNvSpPr/>
      </dsp:nvSpPr>
      <dsp:spPr>
        <a:xfrm>
          <a:off x="267457" y="677853"/>
          <a:ext cx="486286" cy="486286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36F6DDD-9E9B-48A6-9D96-15C783FEE741}">
      <dsp:nvSpPr>
        <dsp:cNvPr id="0" name=""/>
        <dsp:cNvSpPr/>
      </dsp:nvSpPr>
      <dsp:spPr>
        <a:xfrm>
          <a:off x="1021201" y="478918"/>
          <a:ext cx="7028290" cy="8841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3573" tIns="93573" rIns="93573" bIns="93573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a-ES" sz="2500" b="0" i="0" kern="1200" noProof="0" dirty="0">
              <a:solidFill>
                <a:schemeClr val="accent1">
                  <a:lumMod val="75000"/>
                </a:schemeClr>
              </a:solidFill>
            </a:rPr>
            <a:t>Nom i Cognoms de l’autor/a principal</a:t>
          </a:r>
          <a:endParaRPr lang="ca-ES" sz="2500" kern="1200" noProof="0" dirty="0">
            <a:solidFill>
              <a:schemeClr val="accent1">
                <a:lumMod val="75000"/>
              </a:schemeClr>
            </a:solidFill>
          </a:endParaRPr>
        </a:p>
      </dsp:txBody>
      <dsp:txXfrm>
        <a:off x="1021201" y="478918"/>
        <a:ext cx="7028290" cy="884157"/>
      </dsp:txXfrm>
    </dsp:sp>
    <dsp:sp modelId="{9ADE002D-A234-4216-B12A-7A76AA3F3B6D}">
      <dsp:nvSpPr>
        <dsp:cNvPr id="0" name=""/>
        <dsp:cNvSpPr/>
      </dsp:nvSpPr>
      <dsp:spPr>
        <a:xfrm>
          <a:off x="0" y="1584115"/>
          <a:ext cx="8049492" cy="884157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B4AA3AB-6C7A-4AEA-ADDF-FFA2740756DA}">
      <dsp:nvSpPr>
        <dsp:cNvPr id="0" name=""/>
        <dsp:cNvSpPr/>
      </dsp:nvSpPr>
      <dsp:spPr>
        <a:xfrm>
          <a:off x="267457" y="1783050"/>
          <a:ext cx="486286" cy="486286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52CD590-1633-4A56-A45A-79AA46CE537B}">
      <dsp:nvSpPr>
        <dsp:cNvPr id="0" name=""/>
        <dsp:cNvSpPr/>
      </dsp:nvSpPr>
      <dsp:spPr>
        <a:xfrm>
          <a:off x="1021201" y="1584115"/>
          <a:ext cx="7028290" cy="8841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3573" tIns="93573" rIns="93573" bIns="93573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a-ES" sz="2500" b="0" i="0" kern="1200" noProof="0" dirty="0">
              <a:solidFill>
                <a:schemeClr val="accent1">
                  <a:lumMod val="75000"/>
                </a:schemeClr>
              </a:solidFill>
            </a:rPr>
            <a:t>Mail de contacte</a:t>
          </a:r>
          <a:endParaRPr lang="ca-ES" sz="2500" kern="1200" noProof="0" dirty="0">
            <a:solidFill>
              <a:schemeClr val="accent1">
                <a:lumMod val="75000"/>
              </a:schemeClr>
            </a:solidFill>
          </a:endParaRPr>
        </a:p>
      </dsp:txBody>
      <dsp:txXfrm>
        <a:off x="1021201" y="1584115"/>
        <a:ext cx="7028290" cy="88415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08F6756E-81DA-9FAC-70D8-556F658BDDA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lang="es-ES" sz="1200"/>
            </a:lvl1pPr>
          </a:lstStyle>
          <a:p>
            <a:pPr rtl="0"/>
            <a:fld id="{70531801-FE4C-4664-85B7-A6D1500E9220}" type="datetime1">
              <a:rPr lang="es-ES" smtClean="0"/>
              <a:t>17/11/2025</a:t>
            </a:fld>
            <a:endParaRPr lang="es-E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771D415-D05A-7067-CCD3-457153D96CD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lang="es-ES" sz="1200"/>
            </a:lvl1pPr>
          </a:lstStyle>
          <a:p>
            <a:pPr rtl="0"/>
            <a:fld id="{E2C230DF-5933-439D-898F-38E9AC9BA688}" type="slidenum">
              <a:rPr lang="es-ES" smtClean="0"/>
              <a:t>‹Nº›</a:t>
            </a:fld>
            <a:endParaRPr lang="es-ES" dirty="0"/>
          </a:p>
        </p:txBody>
      </p:sp>
      <p:sp>
        <p:nvSpPr>
          <p:cNvPr id="7" name="Marcador de pie de página 6">
            <a:extLst>
              <a:ext uri="{FF2B5EF4-FFF2-40B4-BE49-F238E27FC236}">
                <a16:creationId xmlns:a16="http://schemas.microsoft.com/office/drawing/2014/main" id="{B97095E3-54D2-CFD2-4F49-7536FC8641D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lang="es-ES" sz="1200"/>
            </a:lvl1pPr>
          </a:lstStyle>
          <a:p>
            <a:pPr rtl="0"/>
            <a:endParaRPr lang="es-ES" dirty="0"/>
          </a:p>
        </p:txBody>
      </p:sp>
      <p:sp>
        <p:nvSpPr>
          <p:cNvPr id="8" name="Marcador de encabezado 7">
            <a:extLst>
              <a:ext uri="{FF2B5EF4-FFF2-40B4-BE49-F238E27FC236}">
                <a16:creationId xmlns:a16="http://schemas.microsoft.com/office/drawing/2014/main" id="{521EE01A-C0B5-5ECF-96DD-768F86AA15C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lang="es-ES" sz="1200"/>
            </a:lvl1pPr>
          </a:lstStyle>
          <a:p>
            <a:pPr rtl="0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653228447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lang="es-ES" sz="1200"/>
            </a:lvl1pPr>
          </a:lstStyle>
          <a:p>
            <a:pPr rtl="0"/>
            <a:endParaRPr lang="es-ES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lang="es-ES" sz="1200"/>
            </a:lvl1pPr>
          </a:lstStyle>
          <a:p>
            <a:pPr rtl="0"/>
            <a:fld id="{19EB6C11-9A80-426C-AD15-F8F957430FC7}" type="datetime1">
              <a:rPr lang="es-ES" smtClean="0"/>
              <a:t>17/11/2025</a:t>
            </a:fld>
            <a:endParaRPr lang="es-ES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>
            <a:defPPr>
              <a:defRPr lang="es-ES"/>
            </a:defPPr>
          </a:lstStyle>
          <a:p>
            <a:pPr rtl="0"/>
            <a:endParaRPr lang="es-ES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defPPr>
              <a:defRPr lang="es-ES"/>
            </a:defPPr>
          </a:lstStyle>
          <a:p>
            <a:pPr lvl="0" rtl="0"/>
            <a:r>
              <a:rPr lang="es-ES"/>
              <a:t>Haga clic para modificar los estilos de texto del patrón</a:t>
            </a:r>
          </a:p>
          <a:p>
            <a:pPr lvl="1" rtl="0"/>
            <a:r>
              <a:rPr lang="es-ES"/>
              <a:t>Segundo nivel</a:t>
            </a:r>
          </a:p>
          <a:p>
            <a:pPr lvl="2" rtl="0"/>
            <a:r>
              <a:rPr lang="es-ES"/>
              <a:t>Tercer nivel</a:t>
            </a:r>
          </a:p>
          <a:p>
            <a:pPr lvl="3" rtl="0"/>
            <a:r>
              <a:rPr lang="es-ES"/>
              <a:t>Cuarto nivel</a:t>
            </a:r>
          </a:p>
          <a:p>
            <a:pPr lvl="4" rtl="0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lang="es-ES" sz="1200"/>
            </a:lvl1pPr>
          </a:lstStyle>
          <a:p>
            <a:pPr rtl="0"/>
            <a:endParaRPr lang="es-E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lang="es-ES" sz="1200"/>
            </a:lvl1pPr>
          </a:lstStyle>
          <a:p>
            <a:pPr rtl="0"/>
            <a:fld id="{A89C7E07-3C67-C64C-8DA0-0404F6303970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32528379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1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3B6987D-0137-DE42-B76B-FF621E808D9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09904" y="1131920"/>
            <a:ext cx="5486400" cy="3291840"/>
          </a:xfrm>
          <a:prstGeom prst="rect">
            <a:avLst/>
          </a:prstGeom>
        </p:spPr>
        <p:txBody>
          <a:bodyPr lIns="0" tIns="0" rIns="0" bIns="0" rtlCol="0" anchor="b">
            <a:noAutofit/>
          </a:bodyPr>
          <a:lstStyle>
            <a:lvl1pPr algn="l">
              <a:lnSpc>
                <a:spcPct val="80000"/>
              </a:lnSpc>
              <a:defRPr lang="es-ES" sz="6000" b="1" i="0" spc="100" baseline="0">
                <a:solidFill>
                  <a:schemeClr val="accent2">
                    <a:lumMod val="75000"/>
                  </a:schemeClr>
                </a:solidFill>
                <a:latin typeface="+mj-lt"/>
              </a:defRPr>
            </a:lvl1pPr>
          </a:lstStyle>
          <a:p>
            <a:pPr rtl="0"/>
            <a:r>
              <a:rPr lang="es-ES" dirty="0"/>
              <a:t>Haga clic para agregar un título </a:t>
            </a:r>
          </a:p>
        </p:txBody>
      </p:sp>
      <p:cxnSp>
        <p:nvCxnSpPr>
          <p:cNvPr id="13" name="Conector recto 12">
            <a:extLst>
              <a:ext uri="{FF2B5EF4-FFF2-40B4-BE49-F238E27FC236}">
                <a16:creationId xmlns:a16="http://schemas.microsoft.com/office/drawing/2014/main" id="{A69706A2-3726-FE4E-B923-E75D485978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6309360" y="4629084"/>
            <a:ext cx="2133600" cy="3992"/>
          </a:xfrm>
          <a:prstGeom prst="line">
            <a:avLst/>
          </a:prstGeom>
          <a:ln w="101600"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D35F7C1-EF48-7C7E-ECE1-EF8D658B3DF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94A09A9-5501-47C1-A89A-A340965A2BE2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413275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ido y tabla del títul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ítulo 1">
            <a:extLst>
              <a:ext uri="{FF2B5EF4-FFF2-40B4-BE49-F238E27FC236}">
                <a16:creationId xmlns:a16="http://schemas.microsoft.com/office/drawing/2014/main" id="{109B023A-F28F-184D-BA48-3F1C0502AE0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62137" y="4190649"/>
            <a:ext cx="7377833" cy="1380760"/>
          </a:xfrm>
          <a:prstGeom prst="rect">
            <a:avLst/>
          </a:prstGeom>
        </p:spPr>
        <p:txBody>
          <a:bodyPr lIns="0" tIns="0" rIns="0" bIns="0" rtlCol="0" anchor="b" anchorCtr="0">
            <a:noAutofit/>
          </a:bodyPr>
          <a:lstStyle>
            <a:lvl1pPr>
              <a:defRPr lang="es-ES" sz="4400" b="1" i="0">
                <a:solidFill>
                  <a:srgbClr val="3A8F98"/>
                </a:solidFill>
                <a:latin typeface="+mj-lt"/>
              </a:defRPr>
            </a:lvl1pPr>
          </a:lstStyle>
          <a:p>
            <a:pPr rtl="0"/>
            <a:r>
              <a:rPr lang="es-ES" dirty="0"/>
              <a:t>Haga clic para agregar un título </a:t>
            </a:r>
          </a:p>
        </p:txBody>
      </p: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E66081BA-9135-73B1-DCE5-77FD12431F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4360476" y="5758972"/>
            <a:ext cx="2133600" cy="3992"/>
          </a:xfrm>
          <a:prstGeom prst="line">
            <a:avLst/>
          </a:prstGeom>
          <a:ln w="101600"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Marcador de contenido 5">
            <a:extLst>
              <a:ext uri="{FF2B5EF4-FFF2-40B4-BE49-F238E27FC236}">
                <a16:creationId xmlns:a16="http://schemas.microsoft.com/office/drawing/2014/main" id="{8007FA9C-C4D5-89EC-C457-5F329A338E1E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1217113" y="1027688"/>
            <a:ext cx="2825115" cy="3486102"/>
          </a:xfrm>
        </p:spPr>
        <p:txBody>
          <a:bodyPr lIns="0" tIns="274320" rtlCol="0">
            <a:normAutofit/>
          </a:bodyPr>
          <a:lstStyle>
            <a:lvl1pPr marL="0" indent="0">
              <a:spcBef>
                <a:spcPts val="1800"/>
              </a:spcBef>
              <a:buFont typeface="Arial" panose="020B0604020202020204" pitchFamily="34" charset="0"/>
              <a:buNone/>
              <a:defRPr lang="es-ES" sz="2000"/>
            </a:lvl1pPr>
            <a:lvl2pPr marL="457200" indent="0">
              <a:spcBef>
                <a:spcPts val="1800"/>
              </a:spcBef>
              <a:buNone/>
              <a:defRPr lang="es-ES" sz="2000"/>
            </a:lvl2pPr>
            <a:lvl3pPr marL="914400" indent="0">
              <a:spcBef>
                <a:spcPts val="1800"/>
              </a:spcBef>
              <a:buNone/>
              <a:defRPr lang="es-ES" sz="2000"/>
            </a:lvl3pPr>
            <a:lvl4pPr marL="1371600" indent="0">
              <a:spcBef>
                <a:spcPts val="1800"/>
              </a:spcBef>
              <a:buNone/>
              <a:defRPr lang="es-ES" sz="2000"/>
            </a:lvl4pPr>
            <a:lvl5pPr marL="1828800" indent="0">
              <a:spcBef>
                <a:spcPts val="1800"/>
              </a:spcBef>
              <a:buNone/>
              <a:defRPr lang="es-ES" sz="2000"/>
            </a:lvl5pPr>
          </a:lstStyle>
          <a:p>
            <a:pPr lvl="0" rtl="0"/>
            <a:r>
              <a:rPr lang="es-ES"/>
              <a:t>Haga clic para agregar contenido</a:t>
            </a:r>
          </a:p>
          <a:p>
            <a:pPr lvl="1" rtl="0"/>
            <a:r>
              <a:rPr lang="es-ES"/>
              <a:t>Segundo nivel</a:t>
            </a:r>
          </a:p>
          <a:p>
            <a:pPr lvl="2" rtl="0"/>
            <a:r>
              <a:rPr lang="es-ES"/>
              <a:t>Tercer nivel</a:t>
            </a:r>
          </a:p>
          <a:p>
            <a:pPr lvl="3" rtl="0"/>
            <a:r>
              <a:rPr lang="es-ES"/>
              <a:t>Cuarto nivel</a:t>
            </a:r>
          </a:p>
          <a:p>
            <a:pPr lvl="4" rtl="0"/>
            <a:r>
              <a:rPr lang="es-ES"/>
              <a:t>Quinto nivel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5BCAAA28-C292-C527-AD35-90836B8BB97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4370822" y="1011906"/>
            <a:ext cx="7377833" cy="2908050"/>
          </a:xfrm>
        </p:spPr>
        <p:txBody>
          <a:bodyPr lIns="0" rtlCol="0">
            <a:normAutofit/>
          </a:bodyPr>
          <a:lstStyle>
            <a:lvl1pPr marL="0" indent="0">
              <a:spcBef>
                <a:spcPts val="1800"/>
              </a:spcBef>
              <a:buNone/>
              <a:defRPr lang="es-ES" sz="2000"/>
            </a:lvl1pPr>
            <a:lvl2pPr>
              <a:spcBef>
                <a:spcPts val="600"/>
              </a:spcBef>
              <a:defRPr lang="es-ES" sz="2000"/>
            </a:lvl2pPr>
            <a:lvl3pPr>
              <a:spcBef>
                <a:spcPts val="1800"/>
              </a:spcBef>
              <a:defRPr lang="es-ES" sz="2000"/>
            </a:lvl3pPr>
            <a:lvl4pPr>
              <a:spcBef>
                <a:spcPts val="1800"/>
              </a:spcBef>
              <a:defRPr lang="es-ES" sz="2000"/>
            </a:lvl4pPr>
            <a:lvl5pPr>
              <a:spcBef>
                <a:spcPts val="1800"/>
              </a:spcBef>
              <a:defRPr lang="es-ES" sz="2000"/>
            </a:lvl5pPr>
          </a:lstStyle>
          <a:p>
            <a:pPr lvl="0" rtl="0"/>
            <a:r>
              <a:rPr lang="es-ES"/>
              <a:t>Haga clic para agregar contenido</a:t>
            </a:r>
          </a:p>
          <a:p>
            <a:pPr lvl="1" rtl="0"/>
            <a:r>
              <a:rPr lang="es-ES"/>
              <a:t>Segundo nivel</a:t>
            </a:r>
          </a:p>
          <a:p>
            <a:pPr lvl="2" rtl="0"/>
            <a:r>
              <a:rPr lang="es-ES"/>
              <a:t>Tercer nivel</a:t>
            </a:r>
          </a:p>
          <a:p>
            <a:pPr lvl="3" rtl="0"/>
            <a:r>
              <a:rPr lang="es-ES"/>
              <a:t>Cuarto nivel</a:t>
            </a:r>
          </a:p>
          <a:p>
            <a:pPr lvl="4" rtl="0"/>
            <a:r>
              <a:rPr lang="es-ES"/>
              <a:t>Quinto nivel</a:t>
            </a:r>
          </a:p>
        </p:txBody>
      </p:sp>
      <p:sp>
        <p:nvSpPr>
          <p:cNvPr id="10" name="Marcador de número de diapositiva 9">
            <a:extLst>
              <a:ext uri="{FF2B5EF4-FFF2-40B4-BE49-F238E27FC236}">
                <a16:creationId xmlns:a16="http://schemas.microsoft.com/office/drawing/2014/main" id="{05D79B4B-A9BD-581F-536E-DE7CF728F8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es-ES"/>
            </a:defPPr>
          </a:lstStyle>
          <a:p>
            <a:pPr rtl="0"/>
            <a:fld id="{294A09A9-5501-47C1-A89A-A340965A2BE2}" type="slidenum">
              <a:rPr lang="es-ES" smtClean="0"/>
              <a:pPr rtl="0"/>
              <a:t>‹Nº›</a:t>
            </a:fld>
            <a:endParaRPr lang="es-E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443291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>
          <p15:clr>
            <a:srgbClr val="FBAE40"/>
          </p15:clr>
        </p15:guide>
        <p15:guide id="3" pos="2880">
          <p15:clr>
            <a:srgbClr val="FBAE40"/>
          </p15:clr>
        </p15:guide>
        <p15:guide id="4" pos="5160">
          <p15:clr>
            <a:srgbClr val="FBAE40"/>
          </p15:clr>
        </p15:guide>
        <p15:guide id="5" pos="2520">
          <p15:clr>
            <a:srgbClr val="FBAE40"/>
          </p15:clr>
        </p15:guide>
        <p15:guide id="6" pos="4800">
          <p15:clr>
            <a:srgbClr val="FBAE40"/>
          </p15:clr>
        </p15:guide>
        <p15:guide id="7" orient="horz" pos="1224">
          <p15:clr>
            <a:srgbClr val="FBAE40"/>
          </p15:clr>
        </p15:guide>
        <p15:guide id="8" orient="horz" pos="1392">
          <p15:clr>
            <a:srgbClr val="FBAE40"/>
          </p15:clr>
        </p15:guide>
        <p15:guide id="10" orient="horz" pos="552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dos contenidos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ítulo 1">
            <a:extLst>
              <a:ext uri="{FF2B5EF4-FFF2-40B4-BE49-F238E27FC236}">
                <a16:creationId xmlns:a16="http://schemas.microsoft.com/office/drawing/2014/main" id="{109B023A-F28F-184D-BA48-3F1C0502AE0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90002" y="1015381"/>
            <a:ext cx="10344798" cy="1353097"/>
          </a:xfrm>
          <a:prstGeom prst="rect">
            <a:avLst/>
          </a:prstGeom>
        </p:spPr>
        <p:txBody>
          <a:bodyPr lIns="0" tIns="0" rIns="0" bIns="0" rtlCol="0" anchor="b" anchorCtr="0">
            <a:noAutofit/>
          </a:bodyPr>
          <a:lstStyle>
            <a:lvl1pPr>
              <a:defRPr lang="es-ES" sz="4400" b="1" i="0">
                <a:solidFill>
                  <a:srgbClr val="3A8F98"/>
                </a:solidFill>
                <a:latin typeface="+mj-lt"/>
              </a:defRPr>
            </a:lvl1pPr>
          </a:lstStyle>
          <a:p>
            <a:pPr rtl="0"/>
            <a:r>
              <a:rPr lang="es-ES"/>
              <a:t>Haga clic para agregar un título </a:t>
            </a:r>
          </a:p>
        </p:txBody>
      </p: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E66081BA-9135-73B1-DCE5-77FD12431F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1418811" y="2536768"/>
            <a:ext cx="2133600" cy="3992"/>
          </a:xfrm>
          <a:prstGeom prst="line">
            <a:avLst/>
          </a:prstGeom>
          <a:ln w="101600"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5BCAAA28-C292-C527-AD35-90836B8BB97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1390003" y="3124700"/>
            <a:ext cx="4890655" cy="2708064"/>
          </a:xfrm>
        </p:spPr>
        <p:txBody>
          <a:bodyPr lIns="0" rtlCol="0">
            <a:normAutofit/>
          </a:bodyPr>
          <a:lstStyle>
            <a:lvl1pPr marL="0" indent="0">
              <a:spcBef>
                <a:spcPts val="1800"/>
              </a:spcBef>
              <a:buNone/>
              <a:defRPr lang="es-ES" sz="2000"/>
            </a:lvl1pPr>
            <a:lvl2pPr>
              <a:spcBef>
                <a:spcPts val="600"/>
              </a:spcBef>
              <a:defRPr lang="es-ES" sz="2000"/>
            </a:lvl2pPr>
            <a:lvl3pPr>
              <a:spcBef>
                <a:spcPts val="1800"/>
              </a:spcBef>
              <a:defRPr lang="es-ES" sz="2000"/>
            </a:lvl3pPr>
            <a:lvl4pPr>
              <a:spcBef>
                <a:spcPts val="1800"/>
              </a:spcBef>
              <a:defRPr lang="es-ES" sz="2000"/>
            </a:lvl4pPr>
            <a:lvl5pPr>
              <a:spcBef>
                <a:spcPts val="1800"/>
              </a:spcBef>
              <a:defRPr lang="es-ES" sz="2000"/>
            </a:lvl5pPr>
          </a:lstStyle>
          <a:p>
            <a:pPr lvl="0" rtl="0"/>
            <a:r>
              <a:rPr lang="es-ES"/>
              <a:t>Haga clic para agregar contenido</a:t>
            </a:r>
          </a:p>
          <a:p>
            <a:pPr lvl="1" rtl="0"/>
            <a:r>
              <a:rPr lang="es-ES"/>
              <a:t>Segundo nivel</a:t>
            </a:r>
          </a:p>
          <a:p>
            <a:pPr lvl="2" rtl="0"/>
            <a:r>
              <a:rPr lang="es-ES"/>
              <a:t>Tercer nivel</a:t>
            </a:r>
          </a:p>
          <a:p>
            <a:pPr lvl="3" rtl="0"/>
            <a:r>
              <a:rPr lang="es-ES"/>
              <a:t>Cuarto nivel</a:t>
            </a:r>
          </a:p>
          <a:p>
            <a:pPr lvl="4" rtl="0"/>
            <a:r>
              <a:rPr lang="es-ES"/>
              <a:t>Quinto nivel</a:t>
            </a:r>
          </a:p>
        </p:txBody>
      </p:sp>
      <p:sp>
        <p:nvSpPr>
          <p:cNvPr id="7" name="Marcador de contenido 5">
            <a:extLst>
              <a:ext uri="{FF2B5EF4-FFF2-40B4-BE49-F238E27FC236}">
                <a16:creationId xmlns:a16="http://schemas.microsoft.com/office/drawing/2014/main" id="{8007FA9C-C4D5-89EC-C457-5F329A338E1E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844145" y="3124700"/>
            <a:ext cx="4890655" cy="2708064"/>
          </a:xfrm>
        </p:spPr>
        <p:txBody>
          <a:bodyPr lIns="0" rtlCol="0">
            <a:normAutofit/>
          </a:bodyPr>
          <a:lstStyle>
            <a:lvl1pPr marL="342900" indent="-342900">
              <a:spcBef>
                <a:spcPts val="1800"/>
              </a:spcBef>
              <a:buFont typeface="Arial" panose="020B0604020202020204" pitchFamily="34" charset="0"/>
              <a:buChar char="•"/>
              <a:defRPr lang="es-ES" sz="2000"/>
            </a:lvl1pPr>
            <a:lvl2pPr>
              <a:spcBef>
                <a:spcPts val="1800"/>
              </a:spcBef>
              <a:defRPr lang="es-ES" sz="2000"/>
            </a:lvl2pPr>
            <a:lvl3pPr>
              <a:spcBef>
                <a:spcPts val="1800"/>
              </a:spcBef>
              <a:defRPr lang="es-ES" sz="2000"/>
            </a:lvl3pPr>
            <a:lvl4pPr>
              <a:spcBef>
                <a:spcPts val="1800"/>
              </a:spcBef>
              <a:defRPr lang="es-ES" sz="2000"/>
            </a:lvl4pPr>
            <a:lvl5pPr>
              <a:spcBef>
                <a:spcPts val="1800"/>
              </a:spcBef>
              <a:defRPr lang="es-ES" sz="2000"/>
            </a:lvl5pPr>
          </a:lstStyle>
          <a:p>
            <a:pPr lvl="0" rtl="0"/>
            <a:r>
              <a:rPr lang="es-ES" dirty="0"/>
              <a:t>Haga clic para agregar contenido</a:t>
            </a:r>
          </a:p>
          <a:p>
            <a:pPr lvl="1" rtl="0"/>
            <a:r>
              <a:rPr lang="es-ES" dirty="0"/>
              <a:t>Segundo nivel</a:t>
            </a:r>
          </a:p>
          <a:p>
            <a:pPr lvl="2" rtl="0"/>
            <a:r>
              <a:rPr lang="es-ES" dirty="0"/>
              <a:t>Tercer nivel</a:t>
            </a:r>
          </a:p>
          <a:p>
            <a:pPr lvl="3" rtl="0"/>
            <a:r>
              <a:rPr lang="es-ES" dirty="0"/>
              <a:t>Cuarto nivel</a:t>
            </a:r>
          </a:p>
          <a:p>
            <a:pPr lvl="4" rtl="0"/>
            <a:r>
              <a:rPr lang="es-ES" dirty="0"/>
              <a:t>Quinto nivel</a:t>
            </a:r>
          </a:p>
        </p:txBody>
      </p:sp>
      <p:sp>
        <p:nvSpPr>
          <p:cNvPr id="10" name="Marcador de número de diapositiva 9">
            <a:extLst>
              <a:ext uri="{FF2B5EF4-FFF2-40B4-BE49-F238E27FC236}">
                <a16:creationId xmlns:a16="http://schemas.microsoft.com/office/drawing/2014/main" id="{05D79B4B-A9BD-581F-536E-DE7CF728F8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es-ES"/>
            </a:defPPr>
          </a:lstStyle>
          <a:p>
            <a:pPr rtl="0"/>
            <a:fld id="{294A09A9-5501-47C1-A89A-A340965A2BE2}" type="slidenum">
              <a:rPr lang="es-ES" smtClean="0"/>
              <a:pPr rtl="0"/>
              <a:t>‹Nº›</a:t>
            </a:fld>
            <a:endParaRPr lang="es-E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4974471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>
          <p15:clr>
            <a:srgbClr val="FBAE40"/>
          </p15:clr>
        </p15:guide>
        <p15:guide id="3" pos="2880">
          <p15:clr>
            <a:srgbClr val="FBAE40"/>
          </p15:clr>
        </p15:guide>
        <p15:guide id="4" pos="5160">
          <p15:clr>
            <a:srgbClr val="FBAE40"/>
          </p15:clr>
        </p15:guide>
        <p15:guide id="5" pos="2520">
          <p15:clr>
            <a:srgbClr val="FBAE40"/>
          </p15:clr>
        </p15:guide>
        <p15:guide id="6" pos="4800">
          <p15:clr>
            <a:srgbClr val="FBAE40"/>
          </p15:clr>
        </p15:guide>
        <p15:guide id="7" orient="horz" pos="1224">
          <p15:clr>
            <a:srgbClr val="FBAE40"/>
          </p15:clr>
        </p15:guide>
        <p15:guide id="8" orient="horz" pos="1392">
          <p15:clr>
            <a:srgbClr val="FBAE40"/>
          </p15:clr>
        </p15:guide>
        <p15:guide id="10" orient="horz" pos="552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a 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ítulo 1">
            <a:extLst>
              <a:ext uri="{FF2B5EF4-FFF2-40B4-BE49-F238E27FC236}">
                <a16:creationId xmlns:a16="http://schemas.microsoft.com/office/drawing/2014/main" id="{109B023A-F28F-184D-BA48-3F1C0502AE0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24066" y="876830"/>
            <a:ext cx="10143094" cy="1366951"/>
          </a:xfrm>
          <a:prstGeom prst="rect">
            <a:avLst/>
          </a:prstGeom>
        </p:spPr>
        <p:txBody>
          <a:bodyPr lIns="0" tIns="0" rIns="0" bIns="0" rtlCol="0" anchor="b" anchorCtr="0">
            <a:noAutofit/>
          </a:bodyPr>
          <a:lstStyle>
            <a:lvl1pPr>
              <a:defRPr lang="es-ES" sz="4400" b="1" i="0">
                <a:solidFill>
                  <a:srgbClr val="3A8F98"/>
                </a:solidFill>
                <a:latin typeface="+mj-lt"/>
              </a:defRPr>
            </a:lvl1pPr>
          </a:lstStyle>
          <a:p>
            <a:pPr rtl="0"/>
            <a:r>
              <a:rPr lang="es-ES" dirty="0"/>
              <a:t>Haga clic para agregar un título </a:t>
            </a:r>
          </a:p>
        </p:txBody>
      </p:sp>
      <p:sp>
        <p:nvSpPr>
          <p:cNvPr id="9" name="Marcador de posición de la tabla 2">
            <a:extLst>
              <a:ext uri="{FF2B5EF4-FFF2-40B4-BE49-F238E27FC236}">
                <a16:creationId xmlns:a16="http://schemas.microsoft.com/office/drawing/2014/main" id="{1506B022-475A-6647-98FF-D5C319A0C7C4}"/>
              </a:ext>
            </a:extLst>
          </p:cNvPr>
          <p:cNvSpPr>
            <a:spLocks noGrp="1"/>
          </p:cNvSpPr>
          <p:nvPr>
            <p:ph type="tbl" sz="quarter" idx="10"/>
          </p:nvPr>
        </p:nvSpPr>
        <p:spPr>
          <a:xfrm>
            <a:off x="1424066" y="2778893"/>
            <a:ext cx="10143094" cy="3161244"/>
          </a:xfrm>
        </p:spPr>
        <p:txBody>
          <a:bodyPr rtlCol="0">
            <a:noAutofit/>
          </a:bodyPr>
          <a:lstStyle>
            <a:lvl1pPr>
              <a:defRPr lang="es-ES"/>
            </a:lvl1pPr>
          </a:lstStyle>
          <a:p>
            <a:pPr rtl="0"/>
            <a:r>
              <a:rPr lang="es-ES" dirty="0"/>
              <a:t>Haga clic en el icono para agregar una tabla</a:t>
            </a:r>
          </a:p>
        </p:txBody>
      </p:sp>
      <p:sp>
        <p:nvSpPr>
          <p:cNvPr id="10" name="Marcador de número de diapositiva 9">
            <a:extLst>
              <a:ext uri="{FF2B5EF4-FFF2-40B4-BE49-F238E27FC236}">
                <a16:creationId xmlns:a16="http://schemas.microsoft.com/office/drawing/2014/main" id="{05D79B4B-A9BD-581F-536E-DE7CF728F8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es-ES"/>
            </a:defPPr>
          </a:lstStyle>
          <a:p>
            <a:pPr rtl="0"/>
            <a:fld id="{294A09A9-5501-47C1-A89A-A340965A2BE2}" type="slidenum">
              <a:rPr lang="es-ES" smtClean="0"/>
              <a:pPr rtl="0"/>
              <a:t>‹Nº›</a:t>
            </a:fld>
            <a:endParaRPr lang="es-ES" dirty="0">
              <a:latin typeface="+mn-lt"/>
            </a:endParaRPr>
          </a:p>
        </p:txBody>
      </p: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E66081BA-9135-73B1-DCE5-77FD12431F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1433806" y="2398218"/>
            <a:ext cx="2133600" cy="3992"/>
          </a:xfrm>
          <a:prstGeom prst="line">
            <a:avLst/>
          </a:prstGeom>
          <a:ln w="101600"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4109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>
          <p15:clr>
            <a:srgbClr val="FBAE40"/>
          </p15:clr>
        </p15:guide>
        <p15:guide id="3" pos="2880">
          <p15:clr>
            <a:srgbClr val="FBAE40"/>
          </p15:clr>
        </p15:guide>
        <p15:guide id="4" pos="5160">
          <p15:clr>
            <a:srgbClr val="FBAE40"/>
          </p15:clr>
        </p15:guide>
        <p15:guide id="5" pos="2520">
          <p15:clr>
            <a:srgbClr val="FBAE40"/>
          </p15:clr>
        </p15:guide>
        <p15:guide id="6" pos="4800">
          <p15:clr>
            <a:srgbClr val="FBAE40"/>
          </p15:clr>
        </p15:guide>
        <p15:guide id="7" orient="horz" pos="1224">
          <p15:clr>
            <a:srgbClr val="FBAE40"/>
          </p15:clr>
        </p15:guide>
        <p15:guide id="8" orient="horz" pos="1392">
          <p15:clr>
            <a:srgbClr val="FBAE40"/>
          </p15:clr>
        </p15:guide>
        <p15:guide id="10" orient="horz" pos="552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3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3B6987D-0137-DE42-B76B-FF621E808D9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403826" y="1233048"/>
            <a:ext cx="5486400" cy="2165459"/>
          </a:xfrm>
          <a:prstGeom prst="rect">
            <a:avLst/>
          </a:prstGeom>
        </p:spPr>
        <p:txBody>
          <a:bodyPr lIns="0" tIns="0" rIns="0" bIns="0" rtlCol="0" anchor="b">
            <a:noAutofit/>
          </a:bodyPr>
          <a:lstStyle>
            <a:lvl1pPr algn="l">
              <a:lnSpc>
                <a:spcPct val="80000"/>
              </a:lnSpc>
              <a:defRPr lang="es-ES" sz="6000" b="1" i="0" spc="100" baseline="0">
                <a:solidFill>
                  <a:srgbClr val="3A8F98"/>
                </a:solidFill>
                <a:latin typeface="+mj-lt"/>
              </a:defRPr>
            </a:lvl1pPr>
          </a:lstStyle>
          <a:p>
            <a:pPr rtl="0"/>
            <a:r>
              <a:rPr lang="es-ES" dirty="0"/>
              <a:t>Haga clic para agregar un título </a:t>
            </a:r>
          </a:p>
        </p:txBody>
      </p:sp>
      <p:sp>
        <p:nvSpPr>
          <p:cNvPr id="18" name="Marcador de texto 29">
            <a:extLst>
              <a:ext uri="{FF2B5EF4-FFF2-40B4-BE49-F238E27FC236}">
                <a16:creationId xmlns:a16="http://schemas.microsoft.com/office/drawing/2014/main" id="{276A9CD7-E675-3048-86D3-3546A2F6B45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403826" y="4025793"/>
            <a:ext cx="5486400" cy="1508029"/>
          </a:xfrm>
        </p:spPr>
        <p:txBody>
          <a:bodyPr lIns="0" tIns="0" rIns="0" bIns="0" rtlCol="0">
            <a:noAutofit/>
          </a:bodyPr>
          <a:lstStyle>
            <a:lvl1pPr marL="0" indent="0">
              <a:buNone/>
              <a:defRPr lang="es-ES" sz="2400" b="1" i="0">
                <a:solidFill>
                  <a:schemeClr val="bg1"/>
                </a:solidFill>
                <a:latin typeface="+mn-lt"/>
              </a:defRPr>
            </a:lvl1pPr>
            <a:lvl2pPr>
              <a:defRPr lang="es-ES" sz="4000"/>
            </a:lvl2pPr>
            <a:lvl3pPr>
              <a:defRPr lang="es-ES" sz="4000"/>
            </a:lvl3pPr>
            <a:lvl4pPr>
              <a:defRPr lang="es-ES" sz="4000"/>
            </a:lvl4pPr>
            <a:lvl5pPr>
              <a:defRPr lang="es-ES" sz="4000"/>
            </a:lvl5pPr>
          </a:lstStyle>
          <a:p>
            <a:pPr lvl="0" rtl="0"/>
            <a:r>
              <a:rPr lang="es-ES"/>
              <a:t>Haga clic para agregar texto</a:t>
            </a:r>
          </a:p>
        </p:txBody>
      </p: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58B149C6-5AAC-B8E5-5411-EA38821F67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1403826" y="3576123"/>
            <a:ext cx="2133600" cy="3992"/>
          </a:xfrm>
          <a:prstGeom prst="line">
            <a:avLst/>
          </a:prstGeom>
          <a:ln w="101600"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92738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ítulo 1">
            <a:extLst>
              <a:ext uri="{FF2B5EF4-FFF2-40B4-BE49-F238E27FC236}">
                <a16:creationId xmlns:a16="http://schemas.microsoft.com/office/drawing/2014/main" id="{39F93F26-ED5C-E74E-BFBD-E3054DC1B9C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11778" y="900547"/>
            <a:ext cx="6787747" cy="1409008"/>
          </a:xfrm>
          <a:prstGeom prst="rect">
            <a:avLst/>
          </a:prstGeom>
        </p:spPr>
        <p:txBody>
          <a:bodyPr lIns="0" tIns="0" rIns="0" bIns="0" rtlCol="0" anchor="b" anchorCtr="0">
            <a:noAutofit/>
          </a:bodyPr>
          <a:lstStyle>
            <a:lvl1pPr>
              <a:defRPr lang="es-ES" sz="4400" b="1" i="0" spc="50" baseline="0">
                <a:latin typeface="+mj-lt"/>
              </a:defRPr>
            </a:lvl1pPr>
          </a:lstStyle>
          <a:p>
            <a:pPr rtl="0"/>
            <a:r>
              <a:rPr lang="es-ES"/>
              <a:t>Haga clic para agregar un título </a:t>
            </a:r>
          </a:p>
        </p:txBody>
      </p:sp>
      <p:sp>
        <p:nvSpPr>
          <p:cNvPr id="2" name="Marcador de contenido 5">
            <a:extLst>
              <a:ext uri="{FF2B5EF4-FFF2-40B4-BE49-F238E27FC236}">
                <a16:creationId xmlns:a16="http://schemas.microsoft.com/office/drawing/2014/main" id="{186153BD-9D2B-47EB-3553-1D3F6663B2A3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1411777" y="2881747"/>
            <a:ext cx="6787747" cy="3177963"/>
          </a:xfrm>
        </p:spPr>
        <p:txBody>
          <a:bodyPr lIns="0" tIns="228600" rIns="0" bIns="0" rtlCol="0">
            <a:normAutofit/>
          </a:bodyPr>
          <a:lstStyle>
            <a:lvl1pPr marL="283464" indent="-283464">
              <a:lnSpc>
                <a:spcPct val="80000"/>
              </a:lnSpc>
              <a:spcBef>
                <a:spcPts val="2200"/>
              </a:spcBef>
              <a:buFont typeface="Arial" panose="020B0604020202020204" pitchFamily="34" charset="0"/>
              <a:buChar char="•"/>
              <a:defRPr lang="es-ES" sz="2400" b="1" i="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indent="-283464">
              <a:spcBef>
                <a:spcPts val="600"/>
              </a:spcBef>
              <a:defRPr lang="es-ES" sz="2000"/>
            </a:lvl2pPr>
            <a:lvl3pPr indent="-283464">
              <a:spcBef>
                <a:spcPts val="1800"/>
              </a:spcBef>
              <a:defRPr lang="es-ES" sz="2000"/>
            </a:lvl3pPr>
            <a:lvl4pPr indent="-283464">
              <a:spcBef>
                <a:spcPts val="1800"/>
              </a:spcBef>
              <a:defRPr lang="es-ES" sz="2000"/>
            </a:lvl4pPr>
            <a:lvl5pPr indent="-283464">
              <a:spcBef>
                <a:spcPts val="1800"/>
              </a:spcBef>
              <a:defRPr lang="es-ES" sz="2000"/>
            </a:lvl5pPr>
          </a:lstStyle>
          <a:p>
            <a:pPr lvl="0" rtl="0"/>
            <a:r>
              <a:rPr lang="es-ES" dirty="0"/>
              <a:t>Haga clic para agregar contenido</a:t>
            </a:r>
          </a:p>
          <a:p>
            <a:pPr lvl="1" rtl="0"/>
            <a:r>
              <a:rPr lang="es-ES" dirty="0"/>
              <a:t>Segundo nivel</a:t>
            </a:r>
          </a:p>
          <a:p>
            <a:pPr lvl="2" rtl="0"/>
            <a:r>
              <a:rPr lang="es-ES" dirty="0"/>
              <a:t>Tercer nivel</a:t>
            </a:r>
          </a:p>
          <a:p>
            <a:pPr lvl="3" rtl="0"/>
            <a:r>
              <a:rPr lang="es-ES" dirty="0"/>
              <a:t>Cuarto nivel</a:t>
            </a:r>
          </a:p>
          <a:p>
            <a:pPr lvl="4" rtl="0"/>
            <a:r>
              <a:rPr lang="es-ES" dirty="0"/>
              <a:t>Quinto nivel</a:t>
            </a:r>
          </a:p>
        </p:txBody>
      </p:sp>
      <p:sp>
        <p:nvSpPr>
          <p:cNvPr id="43" name="Marcador de número de diapositiva 42">
            <a:extLst>
              <a:ext uri="{FF2B5EF4-FFF2-40B4-BE49-F238E27FC236}">
                <a16:creationId xmlns:a16="http://schemas.microsoft.com/office/drawing/2014/main" id="{D80CCC8F-9CF1-9621-04EB-DFA68FEE42D2}"/>
              </a:ext>
            </a:extLst>
          </p:cNvPr>
          <p:cNvSpPr>
            <a:spLocks noGrp="1"/>
          </p:cNvSpPr>
          <p:nvPr>
            <p:ph type="sldNum" sz="quarter" idx="26"/>
          </p:nvPr>
        </p:nvSpPr>
        <p:spPr/>
        <p:txBody>
          <a:bodyPr rtlCol="0"/>
          <a:lstStyle>
            <a:defPPr>
              <a:defRPr lang="es-ES"/>
            </a:defPPr>
          </a:lstStyle>
          <a:p>
            <a:pPr rtl="0"/>
            <a:fld id="{294A09A9-5501-47C1-A89A-A340965A2BE2}" type="slidenum">
              <a:rPr lang="es-ES" smtClean="0"/>
              <a:pPr rtl="0"/>
              <a:t>‹Nº›</a:t>
            </a:fld>
            <a:endParaRPr lang="es-ES" dirty="0">
              <a:latin typeface="+mn-lt"/>
            </a:endParaRPr>
          </a:p>
        </p:txBody>
      </p: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979826C1-7A52-DA25-F422-EE62DED7D1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1411778" y="2481346"/>
            <a:ext cx="2130552" cy="0"/>
          </a:xfrm>
          <a:prstGeom prst="line">
            <a:avLst/>
          </a:prstGeom>
          <a:ln w="101600"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80892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de sección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ción de imagen 3">
            <a:extLst>
              <a:ext uri="{FF2B5EF4-FFF2-40B4-BE49-F238E27FC236}">
                <a16:creationId xmlns:a16="http://schemas.microsoft.com/office/drawing/2014/main" id="{B79D0555-EBDC-B53A-212D-A5921795FEC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347183" y="1759531"/>
            <a:ext cx="9584054" cy="4418013"/>
          </a:xfrm>
          <a:custGeom>
            <a:avLst/>
            <a:gdLst>
              <a:gd name="connsiteX0" fmla="*/ 6309360 w 12192000"/>
              <a:gd name="connsiteY0" fmla="*/ 3951843 h 6880543"/>
              <a:gd name="connsiteX1" fmla="*/ 6309360 w 12192000"/>
              <a:gd name="connsiteY1" fmla="*/ 4052427 h 6880543"/>
              <a:gd name="connsiteX2" fmla="*/ 8442960 w 12192000"/>
              <a:gd name="connsiteY2" fmla="*/ 4052427 h 6880543"/>
              <a:gd name="connsiteX3" fmla="*/ 8442960 w 12192000"/>
              <a:gd name="connsiteY3" fmla="*/ 3951843 h 6880543"/>
              <a:gd name="connsiteX4" fmla="*/ 0 w 12192000"/>
              <a:gd name="connsiteY4" fmla="*/ 0 h 6880543"/>
              <a:gd name="connsiteX5" fmla="*/ 12192000 w 12192000"/>
              <a:gd name="connsiteY5" fmla="*/ 0 h 6880543"/>
              <a:gd name="connsiteX6" fmla="*/ 12192000 w 12192000"/>
              <a:gd name="connsiteY6" fmla="*/ 6880543 h 6880543"/>
              <a:gd name="connsiteX7" fmla="*/ 0 w 12192000"/>
              <a:gd name="connsiteY7" fmla="*/ 6880543 h 6880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80543">
                <a:moveTo>
                  <a:pt x="6309360" y="3951843"/>
                </a:moveTo>
                <a:lnTo>
                  <a:pt x="6309360" y="4052427"/>
                </a:lnTo>
                <a:lnTo>
                  <a:pt x="8442960" y="4052427"/>
                </a:lnTo>
                <a:lnTo>
                  <a:pt x="8442960" y="3951843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80543"/>
                </a:lnTo>
                <a:lnTo>
                  <a:pt x="0" y="6880543"/>
                </a:lnTo>
                <a:close/>
              </a:path>
            </a:pathLst>
          </a:custGeom>
          <a:noFill/>
        </p:spPr>
        <p:txBody>
          <a:bodyPr wrap="square" tIns="182880" rtlCol="0">
            <a:noAutofit/>
          </a:bodyPr>
          <a:lstStyle>
            <a:lvl1pPr marL="0" indent="0" algn="ctr">
              <a:buNone/>
              <a:defRPr lang="es-ES" sz="2000">
                <a:solidFill>
                  <a:srgbClr val="3A8F98"/>
                </a:solidFill>
              </a:defRPr>
            </a:lvl1pPr>
          </a:lstStyle>
          <a:p>
            <a:pPr rtl="0"/>
            <a:r>
              <a:rPr lang="es-ES" dirty="0"/>
              <a:t>Haga clic en el icono para agregar una imagen</a:t>
            </a:r>
          </a:p>
        </p:txBody>
      </p:sp>
      <p:sp>
        <p:nvSpPr>
          <p:cNvPr id="18" name="Título 1">
            <a:extLst>
              <a:ext uri="{FF2B5EF4-FFF2-40B4-BE49-F238E27FC236}">
                <a16:creationId xmlns:a16="http://schemas.microsoft.com/office/drawing/2014/main" id="{8D492973-78E3-D34E-835E-CF2D451701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09359" y="943701"/>
            <a:ext cx="5477479" cy="3291840"/>
          </a:xfrm>
          <a:prstGeom prst="rect">
            <a:avLst/>
          </a:prstGeom>
        </p:spPr>
        <p:txBody>
          <a:bodyPr lIns="0" tIns="0" rIns="0" bIns="0" rtlCol="0" anchor="b" anchorCtr="0">
            <a:noAutofit/>
          </a:bodyPr>
          <a:lstStyle>
            <a:lvl1pPr>
              <a:defRPr lang="es-ES" sz="6000" b="1" i="0" baseline="0">
                <a:solidFill>
                  <a:srgbClr val="3A8F98"/>
                </a:solidFill>
                <a:latin typeface="+mj-lt"/>
              </a:defRPr>
            </a:lvl1pPr>
          </a:lstStyle>
          <a:p>
            <a:pPr rtl="0"/>
            <a:r>
              <a:rPr lang="es-ES" dirty="0"/>
              <a:t>Haga clic para agregar un título 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D96BA398-1ED2-1FCA-63B9-8915A8C7A5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309360" y="4409046"/>
            <a:ext cx="2133600" cy="100584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s-ES"/>
            </a:defPPr>
          </a:lstStyle>
          <a:p>
            <a:pPr algn="ctr" rtl="0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291695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4">
          <p15:clr>
            <a:srgbClr val="FBAE40"/>
          </p15:clr>
        </p15:guide>
        <p15:guide id="3" pos="4344" userDrawn="1">
          <p15:clr>
            <a:srgbClr val="FBAE40"/>
          </p15:clr>
        </p15:guide>
        <p15:guide id="4" pos="4560" userDrawn="1">
          <p15:clr>
            <a:srgbClr val="FBAE40"/>
          </p15:clr>
        </p15:guide>
        <p15:guide id="8" orient="horz" pos="1848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3B6987D-0137-DE42-B76B-FF621E808D9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99835" y="1015373"/>
            <a:ext cx="5486400" cy="2706996"/>
          </a:xfrm>
          <a:prstGeom prst="rect">
            <a:avLst/>
          </a:prstGeom>
        </p:spPr>
        <p:txBody>
          <a:bodyPr lIns="0" tIns="0" rIns="0" bIns="0" rtlCol="0" anchor="b">
            <a:noAutofit/>
          </a:bodyPr>
          <a:lstStyle>
            <a:lvl1pPr algn="l">
              <a:lnSpc>
                <a:spcPct val="80000"/>
              </a:lnSpc>
              <a:defRPr lang="es-ES" sz="6000" b="1" i="0" spc="100" baseline="0">
                <a:solidFill>
                  <a:schemeClr val="accent2">
                    <a:lumMod val="75000"/>
                  </a:schemeClr>
                </a:solidFill>
                <a:latin typeface="+mj-lt"/>
              </a:defRPr>
            </a:lvl1pPr>
          </a:lstStyle>
          <a:p>
            <a:pPr rtl="0"/>
            <a:r>
              <a:rPr lang="es-ES"/>
              <a:t>Haga clic para agregar un título </a:t>
            </a:r>
          </a:p>
        </p:txBody>
      </p:sp>
      <p:sp>
        <p:nvSpPr>
          <p:cNvPr id="6" name="Marcador de posición de imagen 5">
            <a:extLst>
              <a:ext uri="{FF2B5EF4-FFF2-40B4-BE49-F238E27FC236}">
                <a16:creationId xmlns:a16="http://schemas.microsoft.com/office/drawing/2014/main" id="{A9973BC6-F6E5-0B3B-C8AB-0AC4020D4E8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6096000" cy="6880226"/>
          </a:xfrm>
        </p:spPr>
        <p:txBody>
          <a:bodyPr rtlCol="0">
            <a:normAutofit/>
          </a:bodyPr>
          <a:lstStyle>
            <a:lvl1pPr marL="0" indent="0" algn="ctr">
              <a:buNone/>
              <a:defRPr lang="es-ES" sz="2000"/>
            </a:lvl1pPr>
          </a:lstStyle>
          <a:p>
            <a:pPr rtl="0"/>
            <a:r>
              <a:rPr lang="es-ES"/>
              <a:t>Haga clic en el icono para agregar una imagen</a:t>
            </a:r>
          </a:p>
        </p:txBody>
      </p:sp>
      <p:sp>
        <p:nvSpPr>
          <p:cNvPr id="18" name="Marcador de texto 29">
            <a:extLst>
              <a:ext uri="{FF2B5EF4-FFF2-40B4-BE49-F238E27FC236}">
                <a16:creationId xmlns:a16="http://schemas.microsoft.com/office/drawing/2014/main" id="{276A9CD7-E675-3048-86D3-3546A2F6B45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99835" y="4243484"/>
            <a:ext cx="5486400" cy="1723833"/>
          </a:xfrm>
        </p:spPr>
        <p:txBody>
          <a:bodyPr lIns="0" tIns="0" rIns="0" bIns="0" rtlCol="0">
            <a:noAutofit/>
          </a:bodyPr>
          <a:lstStyle>
            <a:lvl1pPr marL="0" indent="0">
              <a:buNone/>
              <a:defRPr lang="es-ES" sz="2400" b="1" i="0">
                <a:solidFill>
                  <a:schemeClr val="bg1"/>
                </a:solidFill>
                <a:latin typeface="+mn-lt"/>
              </a:defRPr>
            </a:lvl1pPr>
            <a:lvl2pPr>
              <a:defRPr lang="es-ES" sz="4000"/>
            </a:lvl2pPr>
            <a:lvl3pPr>
              <a:defRPr lang="es-ES" sz="4000"/>
            </a:lvl3pPr>
            <a:lvl4pPr>
              <a:defRPr lang="es-ES" sz="4000"/>
            </a:lvl4pPr>
            <a:lvl5pPr>
              <a:defRPr lang="es-ES" sz="4000"/>
            </a:lvl5pPr>
          </a:lstStyle>
          <a:p>
            <a:pPr lvl="0" rtl="0"/>
            <a:r>
              <a:rPr lang="es-ES" dirty="0"/>
              <a:t>Haga clic para agregar texto</a:t>
            </a:r>
          </a:p>
        </p:txBody>
      </p:sp>
      <p:cxnSp>
        <p:nvCxnSpPr>
          <p:cNvPr id="7" name="Conector recto 6">
            <a:extLst>
              <a:ext uri="{FF2B5EF4-FFF2-40B4-BE49-F238E27FC236}">
                <a16:creationId xmlns:a16="http://schemas.microsoft.com/office/drawing/2014/main" id="{29169ED6-4B82-6844-119F-AC15CDF2D3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6309360" y="3922498"/>
            <a:ext cx="2133600" cy="3992"/>
          </a:xfrm>
          <a:prstGeom prst="line">
            <a:avLst/>
          </a:prstGeom>
          <a:ln w="101600"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79140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sumen 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C57F1500-1A16-D1EF-4F0C-030852B291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1373849" y="2675303"/>
            <a:ext cx="2133600" cy="3992"/>
          </a:xfrm>
          <a:prstGeom prst="line">
            <a:avLst/>
          </a:prstGeom>
          <a:ln w="101600"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Título 1">
            <a:extLst>
              <a:ext uri="{FF2B5EF4-FFF2-40B4-BE49-F238E27FC236}">
                <a16:creationId xmlns:a16="http://schemas.microsoft.com/office/drawing/2014/main" id="{467E05B6-B7CB-1E4F-96BA-4B8CFE8B63D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47181" y="1181622"/>
            <a:ext cx="10359910" cy="1294181"/>
          </a:xfrm>
          <a:prstGeom prst="rect">
            <a:avLst/>
          </a:prstGeom>
        </p:spPr>
        <p:txBody>
          <a:bodyPr lIns="0" tIns="0" rIns="0" bIns="0" rtlCol="0" anchor="b" anchorCtr="0">
            <a:noAutofit/>
          </a:bodyPr>
          <a:lstStyle>
            <a:lvl1pPr>
              <a:defRPr lang="es-ES" sz="4400" b="1" i="0">
                <a:latin typeface="+mj-lt"/>
              </a:defRPr>
            </a:lvl1pPr>
          </a:lstStyle>
          <a:p>
            <a:pPr rtl="0"/>
            <a:r>
              <a:rPr lang="es-ES"/>
              <a:t>Haga clic para agregar un título </a:t>
            </a:r>
          </a:p>
        </p:txBody>
      </p:sp>
      <p:sp>
        <p:nvSpPr>
          <p:cNvPr id="2" name="Marcador de contenido 5">
            <a:extLst>
              <a:ext uri="{FF2B5EF4-FFF2-40B4-BE49-F238E27FC236}">
                <a16:creationId xmlns:a16="http://schemas.microsoft.com/office/drawing/2014/main" id="{F6FE0DC0-B0D7-F4D6-8038-177AD7A8C21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3657599" y="3034145"/>
            <a:ext cx="8049492" cy="2947191"/>
          </a:xfrm>
        </p:spPr>
        <p:txBody>
          <a:bodyPr lIns="0" tIns="228600" rIns="0" bIns="0" rtlCol="0">
            <a:normAutofit/>
          </a:bodyPr>
          <a:lstStyle>
            <a:lvl1pPr marL="283464" indent="-283464">
              <a:spcBef>
                <a:spcPts val="1800"/>
              </a:spcBef>
              <a:buFont typeface="Arial" panose="020B0604020202020204" pitchFamily="34" charset="0"/>
              <a:buChar char="•"/>
              <a:defRPr lang="es-ES" sz="2000"/>
            </a:lvl1pPr>
            <a:lvl2pPr indent="-283464">
              <a:spcBef>
                <a:spcPts val="1800"/>
              </a:spcBef>
              <a:defRPr lang="es-ES" sz="2000"/>
            </a:lvl2pPr>
            <a:lvl3pPr indent="-283464">
              <a:spcBef>
                <a:spcPts val="1800"/>
              </a:spcBef>
              <a:defRPr lang="es-ES" sz="2000"/>
            </a:lvl3pPr>
            <a:lvl4pPr indent="-283464">
              <a:spcBef>
                <a:spcPts val="1800"/>
              </a:spcBef>
              <a:defRPr lang="es-ES" sz="2000"/>
            </a:lvl4pPr>
            <a:lvl5pPr indent="-283464">
              <a:spcBef>
                <a:spcPts val="1800"/>
              </a:spcBef>
              <a:defRPr lang="es-ES" sz="2000"/>
            </a:lvl5pPr>
          </a:lstStyle>
          <a:p>
            <a:pPr lvl="0" rtl="0"/>
            <a:r>
              <a:rPr lang="es-ES"/>
              <a:t>Haga clic para agregar contenido</a:t>
            </a:r>
          </a:p>
          <a:p>
            <a:pPr lvl="1" rtl="0"/>
            <a:r>
              <a:rPr lang="es-ES"/>
              <a:t>Segundo nivel</a:t>
            </a:r>
          </a:p>
          <a:p>
            <a:pPr lvl="2" rtl="0"/>
            <a:r>
              <a:rPr lang="es-ES"/>
              <a:t>Tercer nivel</a:t>
            </a:r>
          </a:p>
          <a:p>
            <a:pPr lvl="3" rtl="0"/>
            <a:r>
              <a:rPr lang="es-ES"/>
              <a:t>Cuarto nivel</a:t>
            </a:r>
          </a:p>
          <a:p>
            <a:pPr lvl="4" rtl="0"/>
            <a:r>
              <a:rPr lang="es-ES"/>
              <a:t>Quinto nivel</a:t>
            </a:r>
          </a:p>
        </p:txBody>
      </p:sp>
      <p:sp>
        <p:nvSpPr>
          <p:cNvPr id="8" name="Marcador de número de diapositiva 7">
            <a:extLst>
              <a:ext uri="{FF2B5EF4-FFF2-40B4-BE49-F238E27FC236}">
                <a16:creationId xmlns:a16="http://schemas.microsoft.com/office/drawing/2014/main" id="{7ED58739-4346-5104-B1AC-89ED035912AF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 rtlCol="0"/>
          <a:lstStyle>
            <a:defPPr>
              <a:defRPr lang="es-ES"/>
            </a:defPPr>
          </a:lstStyle>
          <a:p>
            <a:pPr rtl="0"/>
            <a:fld id="{294A09A9-5501-47C1-A89A-A340965A2BE2}" type="slidenum">
              <a:rPr lang="es-ES" smtClean="0"/>
              <a:pPr rtl="0"/>
              <a:t>‹Nº›</a:t>
            </a:fld>
            <a:endParaRPr lang="es-E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0296414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>
          <p15:clr>
            <a:srgbClr val="FBAE40"/>
          </p15:clr>
        </p15:guide>
        <p15:guide id="3" pos="2304">
          <p15:clr>
            <a:srgbClr val="FBAE40"/>
          </p15:clr>
        </p15:guide>
        <p15:guide id="4" pos="5736">
          <p15:clr>
            <a:srgbClr val="FBAE40"/>
          </p15:clr>
        </p15:guide>
        <p15:guide id="5" pos="1944">
          <p15:clr>
            <a:srgbClr val="FBAE40"/>
          </p15:clr>
        </p15:guide>
        <p15:guide id="6" pos="4008">
          <p15:clr>
            <a:srgbClr val="FBAE40"/>
          </p15:clr>
        </p15:guide>
        <p15:guide id="7" orient="horz" pos="1224">
          <p15:clr>
            <a:srgbClr val="FBAE40"/>
          </p15:clr>
        </p15:guide>
        <p15:guide id="8" orient="horz" pos="1440">
          <p15:clr>
            <a:srgbClr val="FBAE40"/>
          </p15:clr>
        </p15:guide>
        <p15:guide id="9" orient="horz" pos="552">
          <p15:clr>
            <a:srgbClr val="FBAE40"/>
          </p15:clr>
        </p15:guide>
        <p15:guide id="10" pos="5352">
          <p15:clr>
            <a:srgbClr val="FBAE40"/>
          </p15:clr>
        </p15:guide>
        <p15:guide id="11" pos="3648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3B6987D-0137-DE42-B76B-FF621E808D9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09904" y="845127"/>
            <a:ext cx="5486400" cy="2858192"/>
          </a:xfrm>
          <a:prstGeom prst="rect">
            <a:avLst/>
          </a:prstGeom>
        </p:spPr>
        <p:txBody>
          <a:bodyPr lIns="0" tIns="0" rIns="0" bIns="0" rtlCol="0" anchor="b">
            <a:noAutofit/>
          </a:bodyPr>
          <a:lstStyle>
            <a:lvl1pPr algn="l">
              <a:lnSpc>
                <a:spcPct val="80000"/>
              </a:lnSpc>
              <a:defRPr lang="es-ES" sz="6000" b="1" i="0" spc="100" baseline="0">
                <a:solidFill>
                  <a:srgbClr val="3A8F98"/>
                </a:solidFill>
                <a:latin typeface="+mj-lt"/>
              </a:defRPr>
            </a:lvl1pPr>
          </a:lstStyle>
          <a:p>
            <a:pPr rtl="0"/>
            <a:r>
              <a:rPr lang="es-ES"/>
              <a:t>Haga clic para agregar un título </a:t>
            </a:r>
          </a:p>
        </p:txBody>
      </p:sp>
      <p:cxnSp>
        <p:nvCxnSpPr>
          <p:cNvPr id="13" name="Conector recto 12">
            <a:extLst>
              <a:ext uri="{FF2B5EF4-FFF2-40B4-BE49-F238E27FC236}">
                <a16:creationId xmlns:a16="http://schemas.microsoft.com/office/drawing/2014/main" id="{A69706A2-3726-FE4E-B923-E75D485978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6309360" y="3894788"/>
            <a:ext cx="2133600" cy="3992"/>
          </a:xfrm>
          <a:prstGeom prst="line">
            <a:avLst/>
          </a:prstGeom>
          <a:ln w="101600"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Marcador de texto 29">
            <a:extLst>
              <a:ext uri="{FF2B5EF4-FFF2-40B4-BE49-F238E27FC236}">
                <a16:creationId xmlns:a16="http://schemas.microsoft.com/office/drawing/2014/main" id="{276A9CD7-E675-3048-86D3-3546A2F6B45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309905" y="4247475"/>
            <a:ext cx="5486400" cy="1581297"/>
          </a:xfrm>
        </p:spPr>
        <p:txBody>
          <a:bodyPr lIns="0" tIns="0" rIns="0" bIns="0" rtlCol="0">
            <a:noAutofit/>
          </a:bodyPr>
          <a:lstStyle>
            <a:lvl1pPr marL="0" indent="0">
              <a:buNone/>
              <a:defRPr lang="es-ES" sz="2400" b="1" i="0">
                <a:solidFill>
                  <a:schemeClr val="bg1"/>
                </a:solidFill>
                <a:latin typeface="+mn-lt"/>
              </a:defRPr>
            </a:lvl1pPr>
            <a:lvl2pPr>
              <a:defRPr lang="es-ES" sz="4000"/>
            </a:lvl2pPr>
            <a:lvl3pPr>
              <a:defRPr lang="es-ES" sz="4000"/>
            </a:lvl3pPr>
            <a:lvl4pPr>
              <a:defRPr lang="es-ES" sz="4000"/>
            </a:lvl4pPr>
            <a:lvl5pPr>
              <a:defRPr lang="es-ES" sz="4000"/>
            </a:lvl5pPr>
          </a:lstStyle>
          <a:p>
            <a:pPr lvl="0" rtl="0"/>
            <a:r>
              <a:rPr lang="es-ES"/>
              <a:t>Haga clic para agregar texto</a:t>
            </a:r>
          </a:p>
        </p:txBody>
      </p:sp>
    </p:spTree>
    <p:extLst>
      <p:ext uri="{BB962C8B-B14F-4D97-AF65-F5344CB8AC3E}">
        <p14:creationId xmlns:p14="http://schemas.microsoft.com/office/powerpoint/2010/main" val="2027108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dos contenidos 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ítulo 1">
            <a:extLst>
              <a:ext uri="{FF2B5EF4-FFF2-40B4-BE49-F238E27FC236}">
                <a16:creationId xmlns:a16="http://schemas.microsoft.com/office/drawing/2014/main" id="{109B023A-F28F-184D-BA48-3F1C0502AE0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30312" y="940239"/>
            <a:ext cx="10318343" cy="1331258"/>
          </a:xfrm>
          <a:prstGeom prst="rect">
            <a:avLst/>
          </a:prstGeom>
        </p:spPr>
        <p:txBody>
          <a:bodyPr lIns="0" tIns="0" rIns="0" bIns="0" rtlCol="0" anchor="b" anchorCtr="0">
            <a:noAutofit/>
          </a:bodyPr>
          <a:lstStyle>
            <a:lvl1pPr>
              <a:defRPr lang="es-ES" sz="4400" b="1" i="0">
                <a:solidFill>
                  <a:srgbClr val="3A8F98"/>
                </a:solidFill>
                <a:latin typeface="+mj-lt"/>
              </a:defRPr>
            </a:lvl1pPr>
          </a:lstStyle>
          <a:p>
            <a:pPr rtl="0"/>
            <a:r>
              <a:rPr lang="es-ES"/>
              <a:t>Haga clic para agregar un título </a:t>
            </a:r>
          </a:p>
        </p:txBody>
      </p:sp>
      <p:sp>
        <p:nvSpPr>
          <p:cNvPr id="2" name="Marcador de contenido 5">
            <a:extLst>
              <a:ext uri="{FF2B5EF4-FFF2-40B4-BE49-F238E27FC236}">
                <a16:creationId xmlns:a16="http://schemas.microsoft.com/office/drawing/2014/main" id="{F14DA3C5-63E4-BAFB-1D68-47F71EEEE53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430312" y="2802610"/>
            <a:ext cx="4835236" cy="3145511"/>
          </a:xfrm>
        </p:spPr>
        <p:txBody>
          <a:bodyPr lIns="0" tIns="45720" rIns="0" bIns="0" rtlCol="0">
            <a:normAutofit/>
          </a:bodyPr>
          <a:lstStyle>
            <a:lvl1pPr marL="0" indent="0">
              <a:spcBef>
                <a:spcPts val="1800"/>
              </a:spcBef>
              <a:buFont typeface="Arial" panose="020B0604020202020204" pitchFamily="34" charset="0"/>
              <a:buNone/>
              <a:defRPr lang="es-ES" sz="2000"/>
            </a:lvl1pPr>
            <a:lvl2pPr marL="283464" indent="-283464">
              <a:spcBef>
                <a:spcPts val="1800"/>
              </a:spcBef>
              <a:defRPr lang="es-ES" sz="2000"/>
            </a:lvl2pPr>
            <a:lvl3pPr marL="594360" indent="-283464">
              <a:spcBef>
                <a:spcPts val="1800"/>
              </a:spcBef>
              <a:defRPr lang="es-ES" sz="2000"/>
            </a:lvl3pPr>
            <a:lvl4pPr marL="822960" indent="-283464">
              <a:spcBef>
                <a:spcPts val="1800"/>
              </a:spcBef>
              <a:defRPr lang="es-ES" sz="2000"/>
            </a:lvl4pPr>
            <a:lvl5pPr marL="1005840" indent="-283464">
              <a:spcBef>
                <a:spcPts val="1800"/>
              </a:spcBef>
              <a:defRPr lang="es-ES" sz="2000"/>
            </a:lvl5pPr>
          </a:lstStyle>
          <a:p>
            <a:pPr lvl="0" rtl="0"/>
            <a:r>
              <a:rPr lang="es-ES"/>
              <a:t>Haga clic para agregar contenido</a:t>
            </a:r>
          </a:p>
          <a:p>
            <a:pPr lvl="1" rtl="0"/>
            <a:r>
              <a:rPr lang="es-ES"/>
              <a:t>Segundo nivel</a:t>
            </a:r>
          </a:p>
          <a:p>
            <a:pPr lvl="2" rtl="0"/>
            <a:r>
              <a:rPr lang="es-ES"/>
              <a:t>Tercer nivel</a:t>
            </a:r>
          </a:p>
          <a:p>
            <a:pPr lvl="3" rtl="0"/>
            <a:r>
              <a:rPr lang="es-ES"/>
              <a:t>Cuarto nivel</a:t>
            </a:r>
          </a:p>
          <a:p>
            <a:pPr lvl="4" rtl="0"/>
            <a:r>
              <a:rPr lang="es-ES"/>
              <a:t>Quinto nivel</a:t>
            </a:r>
          </a:p>
        </p:txBody>
      </p:sp>
      <p:sp>
        <p:nvSpPr>
          <p:cNvPr id="3" name="Marcador de contenido 5">
            <a:extLst>
              <a:ext uri="{FF2B5EF4-FFF2-40B4-BE49-F238E27FC236}">
                <a16:creationId xmlns:a16="http://schemas.microsoft.com/office/drawing/2014/main" id="{BD11386D-847E-8CF5-E56A-42E80A65A089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6913417" y="2802757"/>
            <a:ext cx="4835237" cy="3149150"/>
          </a:xfrm>
        </p:spPr>
        <p:txBody>
          <a:bodyPr lIns="0" tIns="45720" rIns="0" bIns="0" rtlCol="0">
            <a:normAutofit/>
          </a:bodyPr>
          <a:lstStyle>
            <a:lvl1pPr marL="0" indent="0">
              <a:spcBef>
                <a:spcPts val="1800"/>
              </a:spcBef>
              <a:buFont typeface="Arial" panose="020B0604020202020204" pitchFamily="34" charset="0"/>
              <a:buNone/>
              <a:defRPr lang="es-ES" sz="2000"/>
            </a:lvl1pPr>
            <a:lvl2pPr marL="283464" indent="-283464">
              <a:spcBef>
                <a:spcPts val="1800"/>
              </a:spcBef>
              <a:defRPr lang="es-ES" sz="2000"/>
            </a:lvl2pPr>
            <a:lvl3pPr marL="548640" indent="-283464">
              <a:spcBef>
                <a:spcPts val="1800"/>
              </a:spcBef>
              <a:defRPr lang="es-ES" sz="2000"/>
            </a:lvl3pPr>
            <a:lvl4pPr marL="822960" indent="-283464">
              <a:spcBef>
                <a:spcPts val="1800"/>
              </a:spcBef>
              <a:defRPr lang="es-ES" sz="2000"/>
            </a:lvl4pPr>
            <a:lvl5pPr marL="1005840" indent="-283464">
              <a:spcBef>
                <a:spcPts val="1800"/>
              </a:spcBef>
              <a:defRPr lang="es-ES" sz="2000"/>
            </a:lvl5pPr>
          </a:lstStyle>
          <a:p>
            <a:pPr lvl="0" rtl="0"/>
            <a:r>
              <a:rPr lang="es-ES"/>
              <a:t>Haga clic para agregar contenido</a:t>
            </a:r>
          </a:p>
          <a:p>
            <a:pPr lvl="1" rtl="0"/>
            <a:r>
              <a:rPr lang="es-ES"/>
              <a:t>Segundo nivel</a:t>
            </a:r>
          </a:p>
          <a:p>
            <a:pPr lvl="2" rtl="0"/>
            <a:r>
              <a:rPr lang="es-ES"/>
              <a:t>Tercer nivel</a:t>
            </a:r>
          </a:p>
          <a:p>
            <a:pPr lvl="3" rtl="0"/>
            <a:r>
              <a:rPr lang="es-ES"/>
              <a:t>Cuarto nivel</a:t>
            </a:r>
          </a:p>
          <a:p>
            <a:pPr lvl="4" rtl="0"/>
            <a:r>
              <a:rPr lang="es-ES"/>
              <a:t>Quinto nivel</a:t>
            </a:r>
          </a:p>
        </p:txBody>
      </p:sp>
      <p:sp>
        <p:nvSpPr>
          <p:cNvPr id="10" name="Marcador de número de diapositiva 9">
            <a:extLst>
              <a:ext uri="{FF2B5EF4-FFF2-40B4-BE49-F238E27FC236}">
                <a16:creationId xmlns:a16="http://schemas.microsoft.com/office/drawing/2014/main" id="{05D79B4B-A9BD-581F-536E-DE7CF728F8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es-ES"/>
            </a:defPPr>
          </a:lstStyle>
          <a:p>
            <a:pPr rtl="0"/>
            <a:fld id="{294A09A9-5501-47C1-A89A-A340965A2BE2}" type="slidenum">
              <a:rPr lang="es-ES" smtClean="0"/>
              <a:pPr rtl="0"/>
              <a:t>‹Nº›</a:t>
            </a:fld>
            <a:endParaRPr lang="es-ES" dirty="0">
              <a:latin typeface="+mn-lt"/>
            </a:endParaRPr>
          </a:p>
        </p:txBody>
      </p: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E66081BA-9135-73B1-DCE5-77FD12431F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1444251" y="2453642"/>
            <a:ext cx="2133600" cy="3992"/>
          </a:xfrm>
          <a:prstGeom prst="line">
            <a:avLst/>
          </a:prstGeom>
          <a:ln w="101600"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10569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>
          <p15:clr>
            <a:srgbClr val="FBAE40"/>
          </p15:clr>
        </p15:guide>
        <p15:guide id="3" pos="2880">
          <p15:clr>
            <a:srgbClr val="FBAE40"/>
          </p15:clr>
        </p15:guide>
        <p15:guide id="4" pos="5160">
          <p15:clr>
            <a:srgbClr val="FBAE40"/>
          </p15:clr>
        </p15:guide>
        <p15:guide id="5" pos="2520">
          <p15:clr>
            <a:srgbClr val="FBAE40"/>
          </p15:clr>
        </p15:guide>
        <p15:guide id="6" pos="4800">
          <p15:clr>
            <a:srgbClr val="FBAE40"/>
          </p15:clr>
        </p15:guide>
        <p15:guide id="7" orient="horz" pos="1224">
          <p15:clr>
            <a:srgbClr val="FBAE40"/>
          </p15:clr>
        </p15:guide>
        <p15:guide id="8" orient="horz" pos="1392">
          <p15:clr>
            <a:srgbClr val="FBAE40"/>
          </p15:clr>
        </p15:guide>
        <p15:guide id="10" orient="horz" pos="552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contenido 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ítulo 1">
            <a:extLst>
              <a:ext uri="{FF2B5EF4-FFF2-40B4-BE49-F238E27FC236}">
                <a16:creationId xmlns:a16="http://schemas.microsoft.com/office/drawing/2014/main" id="{109B023A-F28F-184D-BA48-3F1C0502AE0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64036" y="3185745"/>
            <a:ext cx="5056908" cy="2311645"/>
          </a:xfrm>
          <a:prstGeom prst="rect">
            <a:avLst/>
          </a:prstGeom>
        </p:spPr>
        <p:txBody>
          <a:bodyPr lIns="0" tIns="0" rIns="0" bIns="0" rtlCol="0" anchor="b" anchorCtr="0">
            <a:noAutofit/>
          </a:bodyPr>
          <a:lstStyle>
            <a:lvl1pPr>
              <a:defRPr lang="es-ES" sz="4400" b="1" i="0">
                <a:solidFill>
                  <a:srgbClr val="3A8F98"/>
                </a:solidFill>
                <a:latin typeface="+mj-lt"/>
              </a:defRPr>
            </a:lvl1pPr>
          </a:lstStyle>
          <a:p>
            <a:pPr rtl="0"/>
            <a:r>
              <a:rPr lang="es-ES"/>
              <a:t>Haga clic para agregar un título </a:t>
            </a:r>
          </a:p>
        </p:txBody>
      </p: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E66081BA-9135-73B1-DCE5-77FD12431F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6666125" y="5689878"/>
            <a:ext cx="2133600" cy="3629"/>
          </a:xfrm>
          <a:prstGeom prst="line">
            <a:avLst/>
          </a:prstGeom>
          <a:ln w="101600"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Marcador de contenido 5">
            <a:extLst>
              <a:ext uri="{FF2B5EF4-FFF2-40B4-BE49-F238E27FC236}">
                <a16:creationId xmlns:a16="http://schemas.microsoft.com/office/drawing/2014/main" id="{8007FA9C-C4D5-89EC-C457-5F329A338E1E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1383371" y="1122221"/>
            <a:ext cx="4712629" cy="2193360"/>
          </a:xfrm>
        </p:spPr>
        <p:txBody>
          <a:bodyPr lIns="0" tIns="274320" rtlCol="0">
            <a:normAutofit/>
          </a:bodyPr>
          <a:lstStyle>
            <a:lvl1pPr marL="457200" indent="-457200">
              <a:spcBef>
                <a:spcPts val="1800"/>
              </a:spcBef>
              <a:buFont typeface="+mj-lt"/>
              <a:buAutoNum type="arabicPeriod"/>
              <a:defRPr lang="es-ES" sz="2000"/>
            </a:lvl1pPr>
            <a:lvl2pPr marL="914400" indent="-457200">
              <a:spcBef>
                <a:spcPts val="1800"/>
              </a:spcBef>
              <a:buFont typeface="+mj-lt"/>
              <a:buAutoNum type="alphaLcPeriod"/>
              <a:defRPr lang="es-ES" sz="2000"/>
            </a:lvl2pPr>
            <a:lvl3pPr marL="1371600" indent="-457200">
              <a:spcBef>
                <a:spcPts val="1800"/>
              </a:spcBef>
              <a:buFont typeface="+mj-lt"/>
              <a:buAutoNum type="arabicParenR"/>
              <a:defRPr lang="es-ES" sz="2000"/>
            </a:lvl3pPr>
            <a:lvl4pPr marL="1371600" indent="0">
              <a:spcBef>
                <a:spcPts val="1800"/>
              </a:spcBef>
              <a:buFont typeface="+mj-lt"/>
              <a:buNone/>
              <a:defRPr lang="es-ES" sz="2000"/>
            </a:lvl4pPr>
            <a:lvl5pPr marL="2286000" indent="-457200">
              <a:spcBef>
                <a:spcPts val="1800"/>
              </a:spcBef>
              <a:buFont typeface="+mj-lt"/>
              <a:buAutoNum type="arabicPeriod"/>
              <a:defRPr lang="es-ES" sz="2000"/>
            </a:lvl5pPr>
          </a:lstStyle>
          <a:p>
            <a:pPr lvl="0" rtl="0"/>
            <a:r>
              <a:rPr lang="es-ES" dirty="0"/>
              <a:t>Haga clic para agregar contenido</a:t>
            </a:r>
          </a:p>
          <a:p>
            <a:pPr lvl="1" rtl="0"/>
            <a:r>
              <a:rPr lang="es-ES" dirty="0"/>
              <a:t>Segundo nivel</a:t>
            </a:r>
          </a:p>
          <a:p>
            <a:pPr lvl="2" rtl="0"/>
            <a:r>
              <a:rPr lang="es-ES" dirty="0"/>
              <a:t>Tercer nivel</a:t>
            </a:r>
          </a:p>
          <a:p>
            <a:pPr lvl="3" rtl="0"/>
            <a:endParaRPr lang="es-ES" dirty="0"/>
          </a:p>
        </p:txBody>
      </p:sp>
      <p:sp>
        <p:nvSpPr>
          <p:cNvPr id="2" name="Marcador de contenido 5">
            <a:extLst>
              <a:ext uri="{FF2B5EF4-FFF2-40B4-BE49-F238E27FC236}">
                <a16:creationId xmlns:a16="http://schemas.microsoft.com/office/drawing/2014/main" id="{3AC171DA-232D-44C1-6B93-40BACB298F4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373845" y="3653259"/>
            <a:ext cx="4722155" cy="2304387"/>
          </a:xfrm>
        </p:spPr>
        <p:txBody>
          <a:bodyPr lIns="0" tIns="45720" rIns="0" bIns="0" rtlCol="0">
            <a:normAutofit/>
          </a:bodyPr>
          <a:lstStyle>
            <a:lvl1pPr marL="0" indent="0">
              <a:spcBef>
                <a:spcPts val="1800"/>
              </a:spcBef>
              <a:buFont typeface="Arial" panose="020B0604020202020204" pitchFamily="34" charset="0"/>
              <a:buNone/>
              <a:defRPr lang="es-ES" sz="2000"/>
            </a:lvl1pPr>
            <a:lvl2pPr marL="283464" indent="-283464">
              <a:spcBef>
                <a:spcPts val="1800"/>
              </a:spcBef>
              <a:defRPr lang="es-ES" sz="2000"/>
            </a:lvl2pPr>
            <a:lvl3pPr marL="548640" indent="-283464">
              <a:spcBef>
                <a:spcPts val="1800"/>
              </a:spcBef>
              <a:defRPr lang="es-ES" sz="2000"/>
            </a:lvl3pPr>
            <a:lvl4pPr marL="822960" indent="-283464">
              <a:spcBef>
                <a:spcPts val="1800"/>
              </a:spcBef>
              <a:defRPr lang="es-ES" sz="2000"/>
            </a:lvl4pPr>
            <a:lvl5pPr marL="1005840" indent="-283464">
              <a:spcBef>
                <a:spcPts val="1800"/>
              </a:spcBef>
              <a:defRPr lang="es-ES" sz="2000"/>
            </a:lvl5pPr>
          </a:lstStyle>
          <a:p>
            <a:pPr lvl="0" rtl="0"/>
            <a:r>
              <a:rPr lang="es-ES" dirty="0"/>
              <a:t>Haga clic para agregar contenido</a:t>
            </a:r>
          </a:p>
          <a:p>
            <a:pPr lvl="1" rtl="0"/>
            <a:r>
              <a:rPr lang="es-ES" dirty="0"/>
              <a:t>Segundo nivel</a:t>
            </a:r>
          </a:p>
          <a:p>
            <a:pPr lvl="2" rtl="0"/>
            <a:r>
              <a:rPr lang="es-ES" dirty="0"/>
              <a:t>Tercer nivel</a:t>
            </a:r>
          </a:p>
          <a:p>
            <a:pPr lvl="3" rtl="0"/>
            <a:r>
              <a:rPr lang="es-ES" dirty="0"/>
              <a:t>Cuarto nivel</a:t>
            </a:r>
          </a:p>
          <a:p>
            <a:pPr lvl="4" rtl="0"/>
            <a:r>
              <a:rPr lang="es-ES" dirty="0"/>
              <a:t>Quinto nivel</a:t>
            </a:r>
          </a:p>
        </p:txBody>
      </p:sp>
      <p:sp>
        <p:nvSpPr>
          <p:cNvPr id="10" name="Marcador de número de diapositiva 9">
            <a:extLst>
              <a:ext uri="{FF2B5EF4-FFF2-40B4-BE49-F238E27FC236}">
                <a16:creationId xmlns:a16="http://schemas.microsoft.com/office/drawing/2014/main" id="{05D79B4B-A9BD-581F-536E-DE7CF728F8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es-ES"/>
            </a:defPPr>
          </a:lstStyle>
          <a:p>
            <a:pPr rtl="0"/>
            <a:fld id="{294A09A9-5501-47C1-A89A-A340965A2BE2}" type="slidenum">
              <a:rPr lang="es-ES" smtClean="0"/>
              <a:pPr rtl="0"/>
              <a:t>‹Nº›</a:t>
            </a:fld>
            <a:endParaRPr lang="es-E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546068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>
          <p15:clr>
            <a:srgbClr val="FBAE40"/>
          </p15:clr>
        </p15:guide>
        <p15:guide id="3" pos="2880">
          <p15:clr>
            <a:srgbClr val="FBAE40"/>
          </p15:clr>
        </p15:guide>
        <p15:guide id="4" pos="5160">
          <p15:clr>
            <a:srgbClr val="FBAE40"/>
          </p15:clr>
        </p15:guide>
        <p15:guide id="5" pos="2520">
          <p15:clr>
            <a:srgbClr val="FBAE40"/>
          </p15:clr>
        </p15:guide>
        <p15:guide id="6" pos="4800">
          <p15:clr>
            <a:srgbClr val="FBAE40"/>
          </p15:clr>
        </p15:guide>
        <p15:guide id="7" orient="horz" pos="1224">
          <p15:clr>
            <a:srgbClr val="FBAE40"/>
          </p15:clr>
        </p15:guide>
        <p15:guide id="8" orient="horz" pos="1392">
          <p15:clr>
            <a:srgbClr val="FBAE40"/>
          </p15:clr>
        </p15:guide>
        <p15:guide id="10" orient="horz" pos="552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ido e imagen del títul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ítulo 1">
            <a:extLst>
              <a:ext uri="{FF2B5EF4-FFF2-40B4-BE49-F238E27FC236}">
                <a16:creationId xmlns:a16="http://schemas.microsoft.com/office/drawing/2014/main" id="{109B023A-F28F-184D-BA48-3F1C0502AE0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54794" y="742011"/>
            <a:ext cx="5015847" cy="1890143"/>
          </a:xfrm>
          <a:prstGeom prst="rect">
            <a:avLst/>
          </a:prstGeom>
        </p:spPr>
        <p:txBody>
          <a:bodyPr lIns="0" tIns="0" rIns="0" bIns="0" rtlCol="0" anchor="b" anchorCtr="0">
            <a:noAutofit/>
          </a:bodyPr>
          <a:lstStyle>
            <a:lvl1pPr>
              <a:defRPr lang="es-ES" sz="4400" b="1" i="0">
                <a:solidFill>
                  <a:srgbClr val="3A8F98"/>
                </a:solidFill>
                <a:latin typeface="+mj-lt"/>
              </a:defRPr>
            </a:lvl1pPr>
          </a:lstStyle>
          <a:p>
            <a:pPr rtl="0"/>
            <a:r>
              <a:rPr lang="es-ES"/>
              <a:t>Haga clic para agregar un título </a:t>
            </a:r>
          </a:p>
        </p:txBody>
      </p:sp>
      <p:sp>
        <p:nvSpPr>
          <p:cNvPr id="3" name="Marcador de contenido 5">
            <a:extLst>
              <a:ext uri="{FF2B5EF4-FFF2-40B4-BE49-F238E27FC236}">
                <a16:creationId xmlns:a16="http://schemas.microsoft.com/office/drawing/2014/main" id="{1EF4505D-6803-3813-7738-049963427819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1373844" y="3162828"/>
            <a:ext cx="4996976" cy="2953160"/>
          </a:xfrm>
        </p:spPr>
        <p:txBody>
          <a:bodyPr lIns="0" tIns="228600" rIns="0" bIns="0" rtlCol="0">
            <a:normAutofit/>
          </a:bodyPr>
          <a:lstStyle>
            <a:lvl1pPr marL="0" indent="0">
              <a:spcBef>
                <a:spcPts val="1800"/>
              </a:spcBef>
              <a:buFont typeface="Arial" panose="020B0604020202020204" pitchFamily="34" charset="0"/>
              <a:buNone/>
              <a:defRPr lang="es-ES" sz="2000"/>
            </a:lvl1pPr>
            <a:lvl2pPr indent="-283464">
              <a:spcBef>
                <a:spcPts val="1800"/>
              </a:spcBef>
              <a:defRPr lang="es-ES" sz="2000"/>
            </a:lvl2pPr>
            <a:lvl3pPr indent="-283464">
              <a:spcBef>
                <a:spcPts val="1800"/>
              </a:spcBef>
              <a:defRPr lang="es-ES" sz="2000"/>
            </a:lvl3pPr>
            <a:lvl4pPr indent="-283464">
              <a:spcBef>
                <a:spcPts val="1800"/>
              </a:spcBef>
              <a:defRPr lang="es-ES" sz="2000"/>
            </a:lvl4pPr>
            <a:lvl5pPr indent="-283464">
              <a:spcBef>
                <a:spcPts val="1800"/>
              </a:spcBef>
              <a:defRPr lang="es-ES" sz="2000"/>
            </a:lvl5pPr>
          </a:lstStyle>
          <a:p>
            <a:pPr lvl="0" rtl="0"/>
            <a:r>
              <a:rPr lang="es-ES"/>
              <a:t>Haga clic para agregar contenido</a:t>
            </a:r>
          </a:p>
          <a:p>
            <a:pPr lvl="1" rtl="0"/>
            <a:r>
              <a:rPr lang="es-ES"/>
              <a:t>Segundo nivel</a:t>
            </a:r>
          </a:p>
          <a:p>
            <a:pPr lvl="2" rtl="0"/>
            <a:r>
              <a:rPr lang="es-ES"/>
              <a:t>Tercer nivel</a:t>
            </a:r>
          </a:p>
          <a:p>
            <a:pPr lvl="3" rtl="0"/>
            <a:r>
              <a:rPr lang="es-ES"/>
              <a:t>Cuarto nivel</a:t>
            </a:r>
          </a:p>
          <a:p>
            <a:pPr lvl="4" rtl="0"/>
            <a:r>
              <a:rPr lang="es-ES"/>
              <a:t>Quinto nivel</a:t>
            </a:r>
          </a:p>
        </p:txBody>
      </p: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E66081BA-9135-73B1-DCE5-77FD12431F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1373847" y="2831199"/>
            <a:ext cx="2133600" cy="3992"/>
          </a:xfrm>
          <a:prstGeom prst="line">
            <a:avLst/>
          </a:prstGeom>
          <a:ln w="101600"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Marcador de posición de imagen 11">
            <a:extLst>
              <a:ext uri="{FF2B5EF4-FFF2-40B4-BE49-F238E27FC236}">
                <a16:creationId xmlns:a16="http://schemas.microsoft.com/office/drawing/2014/main" id="{4658637A-5D36-6127-19BC-C203E23FA49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595672" y="0"/>
            <a:ext cx="5618553" cy="6115988"/>
          </a:xfrm>
        </p:spPr>
        <p:txBody>
          <a:bodyPr rtlCol="0">
            <a:normAutofit/>
          </a:bodyPr>
          <a:lstStyle>
            <a:lvl1pPr marL="0" indent="0" algn="ctr">
              <a:buNone/>
              <a:defRPr lang="es-ES" sz="2000">
                <a:solidFill>
                  <a:schemeClr val="bg1"/>
                </a:solidFill>
              </a:defRPr>
            </a:lvl1pPr>
          </a:lstStyle>
          <a:p>
            <a:pPr rtl="0"/>
            <a:r>
              <a:rPr lang="es-ES"/>
              <a:t>Haga clic en el icono para agregar una imagen</a:t>
            </a:r>
          </a:p>
        </p:txBody>
      </p:sp>
      <p:sp>
        <p:nvSpPr>
          <p:cNvPr id="10" name="Marcador de número de diapositiva 9">
            <a:extLst>
              <a:ext uri="{FF2B5EF4-FFF2-40B4-BE49-F238E27FC236}">
                <a16:creationId xmlns:a16="http://schemas.microsoft.com/office/drawing/2014/main" id="{05D79B4B-A9BD-581F-536E-DE7CF728F8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es-ES"/>
            </a:defPPr>
          </a:lstStyle>
          <a:p>
            <a:pPr rtl="0"/>
            <a:fld id="{294A09A9-5501-47C1-A89A-A340965A2BE2}" type="slidenum">
              <a:rPr lang="es-ES" smtClean="0"/>
              <a:pPr rtl="0"/>
              <a:t>‹Nº›</a:t>
            </a:fld>
            <a:endParaRPr lang="es-E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293197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>
          <p15:clr>
            <a:srgbClr val="FBAE40"/>
          </p15:clr>
        </p15:guide>
        <p15:guide id="3" pos="2880">
          <p15:clr>
            <a:srgbClr val="FBAE40"/>
          </p15:clr>
        </p15:guide>
        <p15:guide id="4" pos="5160">
          <p15:clr>
            <a:srgbClr val="FBAE40"/>
          </p15:clr>
        </p15:guide>
        <p15:guide id="5" pos="2520">
          <p15:clr>
            <a:srgbClr val="FBAE40"/>
          </p15:clr>
        </p15:guide>
        <p15:guide id="6" pos="4800">
          <p15:clr>
            <a:srgbClr val="FBAE40"/>
          </p15:clr>
        </p15:guide>
        <p15:guide id="7" orient="horz" pos="1224">
          <p15:clr>
            <a:srgbClr val="FBAE40"/>
          </p15:clr>
        </p15:guide>
        <p15:guide id="8" orient="horz" pos="1392">
          <p15:clr>
            <a:srgbClr val="FBAE40"/>
          </p15:clr>
        </p15:guide>
        <p15:guide id="10" orient="horz" pos="552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n 20">
            <a:extLst>
              <a:ext uri="{FF2B5EF4-FFF2-40B4-BE49-F238E27FC236}">
                <a16:creationId xmlns:a16="http://schemas.microsoft.com/office/drawing/2014/main" id="{E1A5EB53-0D37-2D36-E695-73A8675ACE60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8953422" y="6485882"/>
            <a:ext cx="2223052" cy="341547"/>
          </a:xfrm>
          <a:prstGeom prst="rect">
            <a:avLst/>
          </a:prstGeom>
        </p:spPr>
      </p:pic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EED84C6-50E6-6C43-8031-AFF6268E0C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4359" y="2438400"/>
            <a:ext cx="11147695" cy="3352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defPPr>
              <a:defRPr lang="es-ES"/>
            </a:defPPr>
          </a:lstStyle>
          <a:p>
            <a:pPr lvl="0" rtl="0"/>
            <a:r>
              <a:rPr lang="es-ES" dirty="0"/>
              <a:t>Haga clic para modificar los estilos de texto del patrón</a:t>
            </a:r>
          </a:p>
          <a:p>
            <a:pPr lvl="1" rtl="0"/>
            <a:r>
              <a:rPr lang="es-ES" dirty="0"/>
              <a:t>Segundo nivel</a:t>
            </a:r>
          </a:p>
          <a:p>
            <a:pPr lvl="2" rtl="0"/>
            <a:r>
              <a:rPr lang="es-ES" dirty="0"/>
              <a:t>Tercer nivel</a:t>
            </a:r>
          </a:p>
          <a:p>
            <a:pPr lvl="3" rtl="0"/>
            <a:r>
              <a:rPr lang="es-ES" dirty="0"/>
              <a:t>Cuarto nivel</a:t>
            </a:r>
          </a:p>
          <a:p>
            <a:pPr lvl="4" rtl="0"/>
            <a:r>
              <a:rPr lang="es-ES" dirty="0"/>
              <a:t>Quinto nivel</a:t>
            </a:r>
          </a:p>
        </p:txBody>
      </p:sp>
      <p:sp>
        <p:nvSpPr>
          <p:cNvPr id="12" name="Marcador de título 11">
            <a:extLst>
              <a:ext uri="{FF2B5EF4-FFF2-40B4-BE49-F238E27FC236}">
                <a16:creationId xmlns:a16="http://schemas.microsoft.com/office/drawing/2014/main" id="{D41FC0AE-253D-D242-9C88-017078F8A2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359" y="1016294"/>
            <a:ext cx="11168149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es-ES"/>
            </a:defPPr>
          </a:lstStyle>
          <a:p>
            <a:pPr rtl="0"/>
            <a:r>
              <a:rPr lang="es-ES" dirty="0"/>
              <a:t>Haga clic para modificar el estilo de título del patrón</a:t>
            </a:r>
          </a:p>
        </p:txBody>
      </p:sp>
      <p:sp>
        <p:nvSpPr>
          <p:cNvPr id="32" name="Marcador de número de diapositiva 5">
            <a:extLst>
              <a:ext uri="{FF2B5EF4-FFF2-40B4-BE49-F238E27FC236}">
                <a16:creationId xmlns:a16="http://schemas.microsoft.com/office/drawing/2014/main" id="{C8ADA0DF-3751-9A48-8A21-59F01C782D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25639" y="6506327"/>
            <a:ext cx="523240" cy="24765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lang="es-ES" sz="1000" b="1" i="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</a:defRPr>
            </a:lvl1pPr>
          </a:lstStyle>
          <a:p>
            <a:fld id="{294A09A9-5501-47C1-A89A-A340965A2BE2}" type="slidenum">
              <a:rPr lang="es-ES" smtClean="0"/>
              <a:pPr/>
              <a:t>‹Nº›</a:t>
            </a:fld>
            <a:endParaRPr lang="es-ES" sz="1000"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DE59CEDB-A75F-4840-D50B-43682CFA5E06}"/>
              </a:ext>
            </a:extLst>
          </p:cNvPr>
          <p:cNvSpPr txBox="1"/>
          <p:nvPr userDrawn="1"/>
        </p:nvSpPr>
        <p:spPr>
          <a:xfrm>
            <a:off x="1652053" y="6522324"/>
            <a:ext cx="731846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ca-ES" sz="1000" b="1" i="0" kern="1200" noProof="0" dirty="0">
                <a:solidFill>
                  <a:schemeClr val="accent2">
                    <a:lumMod val="50000"/>
                  </a:schemeClr>
                </a:solidFill>
                <a:effectLst/>
                <a:latin typeface="+mn-lt"/>
                <a:ea typeface="+mn-ea"/>
                <a:cs typeface="+mn-cs"/>
              </a:rPr>
              <a:t>XVII Congrés AIFiCC </a:t>
            </a:r>
            <a:r>
              <a:rPr lang="ca-ES" sz="1000" b="0" i="0" kern="1200" noProof="0" dirty="0">
                <a:solidFill>
                  <a:schemeClr val="accent2">
                    <a:lumMod val="50000"/>
                  </a:schemeClr>
                </a:solidFill>
                <a:effectLst/>
                <a:latin typeface="+mn-lt"/>
                <a:ea typeface="+mn-ea"/>
                <a:cs typeface="+mn-cs"/>
              </a:rPr>
              <a:t>-  </a:t>
            </a:r>
            <a:r>
              <a:rPr lang="ca-ES" sz="1000" b="0" i="0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6 i 7 de maig 2026 - Palau Firal i de Congressos de Tarragona</a:t>
            </a:r>
          </a:p>
        </p:txBody>
      </p:sp>
      <p:pic>
        <p:nvPicPr>
          <p:cNvPr id="7" name="Image 8" descr="Texto&#10;&#10;El contenido generado por IA puede ser incorrecto.">
            <a:extLst>
              <a:ext uri="{FF2B5EF4-FFF2-40B4-BE49-F238E27FC236}">
                <a16:creationId xmlns:a16="http://schemas.microsoft.com/office/drawing/2014/main" id="{665F6F24-4EED-8BCB-5325-AC4DB4DB6FD6}"/>
              </a:ext>
            </a:extLst>
          </p:cNvPr>
          <p:cNvPicPr>
            <a:picLocks/>
          </p:cNvPicPr>
          <p:nvPr userDrawn="1"/>
        </p:nvPicPr>
        <p:blipFill>
          <a:blip r:embed="rId16" cstate="print"/>
          <a:stretch>
            <a:fillRect/>
          </a:stretch>
        </p:blipFill>
        <p:spPr>
          <a:xfrm>
            <a:off x="10508" y="1066800"/>
            <a:ext cx="4471997" cy="5541646"/>
          </a:xfrm>
          <a:prstGeom prst="rect">
            <a:avLst/>
          </a:prstGeom>
          <a:ln>
            <a:noFill/>
          </a:ln>
        </p:spPr>
      </p:pic>
      <p:pic>
        <p:nvPicPr>
          <p:cNvPr id="20" name="Imagen 19">
            <a:extLst>
              <a:ext uri="{FF2B5EF4-FFF2-40B4-BE49-F238E27FC236}">
                <a16:creationId xmlns:a16="http://schemas.microsoft.com/office/drawing/2014/main" id="{49492175-EC90-3516-1DAB-170E6C31896D}"/>
              </a:ext>
            </a:extLst>
          </p:cNvPr>
          <p:cNvPicPr>
            <a:picLocks noChangeAspect="1"/>
          </p:cNvPicPr>
          <p:nvPr userDrawn="1"/>
        </p:nvPicPr>
        <p:blipFill>
          <a:blip r:embed="rId17"/>
          <a:stretch>
            <a:fillRect/>
          </a:stretch>
        </p:blipFill>
        <p:spPr>
          <a:xfrm>
            <a:off x="-5528" y="6393225"/>
            <a:ext cx="1657581" cy="463458"/>
          </a:xfrm>
          <a:prstGeom prst="rect">
            <a:avLst/>
          </a:prstGeom>
        </p:spPr>
      </p:pic>
      <p:sp>
        <p:nvSpPr>
          <p:cNvPr id="13" name="Rectángulo 12">
            <a:extLst>
              <a:ext uri="{FF2B5EF4-FFF2-40B4-BE49-F238E27FC236}">
                <a16:creationId xmlns:a16="http://schemas.microsoft.com/office/drawing/2014/main" id="{1343074F-95F5-84FC-A95A-199656026BEB}"/>
              </a:ext>
            </a:extLst>
          </p:cNvPr>
          <p:cNvSpPr/>
          <p:nvPr userDrawn="1"/>
        </p:nvSpPr>
        <p:spPr>
          <a:xfrm>
            <a:off x="-5528" y="6413706"/>
            <a:ext cx="12197528" cy="463458"/>
          </a:xfrm>
          <a:prstGeom prst="rect">
            <a:avLst/>
          </a:prstGeom>
          <a:solidFill>
            <a:schemeClr val="accent1">
              <a:alpha val="8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1589224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1" r:id="rId1"/>
    <p:sldLayoutId id="2147483698" r:id="rId2"/>
    <p:sldLayoutId id="2147483710" r:id="rId3"/>
    <p:sldLayoutId id="2147483700" r:id="rId4"/>
    <p:sldLayoutId id="2147483701" r:id="rId5"/>
    <p:sldLayoutId id="2147483659" r:id="rId6"/>
    <p:sldLayoutId id="2147483709" r:id="rId7"/>
    <p:sldLayoutId id="2147483708" r:id="rId8"/>
    <p:sldLayoutId id="2147483707" r:id="rId9"/>
    <p:sldLayoutId id="2147483706" r:id="rId10"/>
    <p:sldLayoutId id="2147483705" r:id="rId11"/>
    <p:sldLayoutId id="2147483704" r:id="rId12"/>
    <p:sldLayoutId id="2147483703" r:id="rId13"/>
  </p:sldLayoutIdLst>
  <p:hf sldNum="0" hdr="0" ft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lang="es-ES" sz="4400" b="1" i="0" kern="1200" spc="100" baseline="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 lang="es-ES">
          <a:solidFill>
            <a:schemeClr val="tx2"/>
          </a:solidFill>
        </a:defRPr>
      </a:lvl2pPr>
      <a:lvl3pPr eaLnBrk="1" hangingPunct="1">
        <a:defRPr lang="es-ES">
          <a:solidFill>
            <a:schemeClr val="tx2"/>
          </a:solidFill>
        </a:defRPr>
      </a:lvl3pPr>
      <a:lvl4pPr eaLnBrk="1" hangingPunct="1">
        <a:defRPr lang="es-ES">
          <a:solidFill>
            <a:schemeClr val="tx2"/>
          </a:solidFill>
        </a:defRPr>
      </a:lvl4pPr>
      <a:lvl5pPr eaLnBrk="1" hangingPunct="1">
        <a:defRPr lang="es-ES">
          <a:solidFill>
            <a:schemeClr val="tx2"/>
          </a:solidFill>
        </a:defRPr>
      </a:lvl5pPr>
      <a:lvl6pPr eaLnBrk="1" hangingPunct="1">
        <a:defRPr lang="es-ES">
          <a:solidFill>
            <a:schemeClr val="tx2"/>
          </a:solidFill>
        </a:defRPr>
      </a:lvl6pPr>
      <a:lvl7pPr eaLnBrk="1" hangingPunct="1">
        <a:defRPr lang="es-ES">
          <a:solidFill>
            <a:schemeClr val="tx2"/>
          </a:solidFill>
        </a:defRPr>
      </a:lvl7pPr>
      <a:lvl8pPr eaLnBrk="1" hangingPunct="1">
        <a:defRPr lang="es-ES">
          <a:solidFill>
            <a:schemeClr val="tx2"/>
          </a:solidFill>
        </a:defRPr>
      </a:lvl8pPr>
      <a:lvl9pPr eaLnBrk="1" hangingPunct="1">
        <a:defRPr lang="es-ES">
          <a:solidFill>
            <a:schemeClr val="tx2"/>
          </a:solidFill>
        </a:defRPr>
      </a:lvl9pPr>
    </p:titleStyle>
    <p:bodyStyle>
      <a:lvl1pPr marL="228600" indent="-283464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es-ES" sz="2800" b="0" i="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83464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s-ES" sz="2400" b="0" i="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83464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s-ES" sz="2000" b="0" i="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83464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s-ES" sz="1800" b="0" i="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83464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s-ES" sz="1800" b="0" i="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s-ES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s-ES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s-ES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s-ES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lang="es-ES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lang="es-ES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lang="es-ES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lang="es-ES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lang="es-ES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lang="es-ES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lang="es-ES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lang="es-ES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lang="es-ES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  <p15:guide id="3" pos="240">
          <p15:clr>
            <a:srgbClr val="547EBF"/>
          </p15:clr>
        </p15:guide>
        <p15:guide id="4" orient="horz" pos="240">
          <p15:clr>
            <a:srgbClr val="547EBF"/>
          </p15:clr>
        </p15:guide>
        <p15:guide id="5" pos="7440">
          <p15:clr>
            <a:srgbClr val="547EBF"/>
          </p15:clr>
        </p15:guide>
        <p15:guide id="6" orient="horz" pos="4080">
          <p15:clr>
            <a:srgbClr val="547EBF"/>
          </p15:clr>
        </p15:guide>
        <p15:guide id="7" pos="600" userDrawn="1">
          <p15:clr>
            <a:srgbClr val="547EBF"/>
          </p15:clr>
        </p15:guide>
        <p15:guide id="8" pos="3720">
          <p15:clr>
            <a:srgbClr val="547EBF"/>
          </p15:clr>
        </p15:guide>
        <p15:guide id="9" pos="2112">
          <p15:clr>
            <a:srgbClr val="547EBF"/>
          </p15:clr>
        </p15:guide>
        <p15:guide id="10" pos="1848">
          <p15:clr>
            <a:srgbClr val="547EBF"/>
          </p15:clr>
        </p15:guide>
        <p15:guide id="11" pos="5568">
          <p15:clr>
            <a:srgbClr val="547EBF"/>
          </p15:clr>
        </p15:guide>
        <p15:guide id="12" pos="5832">
          <p15:clr>
            <a:srgbClr val="547EBF"/>
          </p15:clr>
        </p15:guide>
        <p15:guide id="13" pos="4968">
          <p15:clr>
            <a:srgbClr val="9FCC3B"/>
          </p15:clr>
        </p15:guide>
        <p15:guide id="14" pos="5208">
          <p15:clr>
            <a:srgbClr val="9FCC3B"/>
          </p15:clr>
        </p15:guide>
        <p15:guide id="15" pos="2712">
          <p15:clr>
            <a:srgbClr val="9FCC3B"/>
          </p15:clr>
        </p15:guide>
        <p15:guide id="16" pos="2472">
          <p15:clr>
            <a:srgbClr val="9FCC3B"/>
          </p15:clr>
        </p15:guide>
        <p15:guide id="17" pos="39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160B2AA-7E67-270A-A5EB-90852472191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a-ES" noProof="0" dirty="0"/>
              <a:t>Títol de la presentació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83A42E6-93FC-F8AB-C1B2-0FA2BA29034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0" indent="0">
              <a:buNone/>
            </a:pPr>
            <a:r>
              <a:rPr lang="ca-ES" noProof="0" dirty="0"/>
              <a:t>Autors</a:t>
            </a:r>
          </a:p>
          <a:p>
            <a:pPr marL="0" indent="0">
              <a:buNone/>
            </a:pPr>
            <a:r>
              <a:rPr lang="ca-ES" noProof="0" dirty="0"/>
              <a:t>Lloc de treball</a:t>
            </a:r>
          </a:p>
          <a:p>
            <a:pPr marL="0" indent="0" algn="ctr">
              <a:buNone/>
            </a:pPr>
            <a:endParaRPr lang="ca-ES" noProof="0" dirty="0"/>
          </a:p>
        </p:txBody>
      </p:sp>
    </p:spTree>
    <p:extLst>
      <p:ext uri="{BB962C8B-B14F-4D97-AF65-F5344CB8AC3E}">
        <p14:creationId xmlns:p14="http://schemas.microsoft.com/office/powerpoint/2010/main" val="40301177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F40ECBC-E156-2775-2B85-8E5CEE6650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noProof="0" dirty="0"/>
              <a:t>Conflicte d'interessos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325721B-52DF-2EE6-9D1F-C4E440019CFD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ca-ES" noProof="0" dirty="0"/>
          </a:p>
        </p:txBody>
      </p:sp>
    </p:spTree>
    <p:extLst>
      <p:ext uri="{BB962C8B-B14F-4D97-AF65-F5344CB8AC3E}">
        <p14:creationId xmlns:p14="http://schemas.microsoft.com/office/powerpoint/2010/main" val="19891713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643CA4-DAE3-F60B-CF3B-970B110CA5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3F1DAB0-563A-8A48-DED0-68BBA0C520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noProof="0" dirty="0"/>
              <a:t>Introducció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7CD3C4B-677E-3396-B682-90A9495C89C7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ca-ES" noProof="0" dirty="0"/>
          </a:p>
        </p:txBody>
      </p:sp>
    </p:spTree>
    <p:extLst>
      <p:ext uri="{BB962C8B-B14F-4D97-AF65-F5344CB8AC3E}">
        <p14:creationId xmlns:p14="http://schemas.microsoft.com/office/powerpoint/2010/main" val="11267394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C4728B-08F9-400B-2A84-0A753AFE96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BB7654F-DB23-8F4D-C4C8-DE981E4F89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noProof="0" dirty="0"/>
              <a:t>Objectius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D6D45A1-6C97-35F8-4EE0-A6D4135CB5C4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ca-ES" noProof="0" dirty="0"/>
          </a:p>
        </p:txBody>
      </p:sp>
    </p:spTree>
    <p:extLst>
      <p:ext uri="{BB962C8B-B14F-4D97-AF65-F5344CB8AC3E}">
        <p14:creationId xmlns:p14="http://schemas.microsoft.com/office/powerpoint/2010/main" val="39375828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F80646-6E6E-0A6C-ED7E-13D6B22098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6CA3F00-2D52-23D4-D5CC-2E7F065BC5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noProof="0" dirty="0"/>
              <a:t>Material i mètodes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B9F3959-22E3-9774-F649-059C540AB79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ca-ES" noProof="0" dirty="0"/>
          </a:p>
        </p:txBody>
      </p:sp>
    </p:spTree>
    <p:extLst>
      <p:ext uri="{BB962C8B-B14F-4D97-AF65-F5344CB8AC3E}">
        <p14:creationId xmlns:p14="http://schemas.microsoft.com/office/powerpoint/2010/main" val="25124688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78300B-82CA-9F00-E0E7-ECF26C5B2F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85C195E-7457-9AF1-494C-6A1DA38D80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noProof="0" dirty="0"/>
              <a:t>Resultats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D851314-0318-5ACB-5863-623B290D4077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ca-ES" noProof="0" dirty="0"/>
          </a:p>
        </p:txBody>
      </p:sp>
    </p:spTree>
    <p:extLst>
      <p:ext uri="{BB962C8B-B14F-4D97-AF65-F5344CB8AC3E}">
        <p14:creationId xmlns:p14="http://schemas.microsoft.com/office/powerpoint/2010/main" val="34463957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C9C9C3-3EB9-7603-B55A-0B687516E8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E6316FC-9FEA-3CA2-26BB-5B4D3F262E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noProof="0" dirty="0"/>
              <a:t>Discussió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EB20838-EADD-F4CC-FD7C-1B2D1BC24DE2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ca-ES" noProof="0" dirty="0"/>
          </a:p>
        </p:txBody>
      </p:sp>
    </p:spTree>
    <p:extLst>
      <p:ext uri="{BB962C8B-B14F-4D97-AF65-F5344CB8AC3E}">
        <p14:creationId xmlns:p14="http://schemas.microsoft.com/office/powerpoint/2010/main" val="25763428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62287F0-75EC-9041-DFC1-A43188DA40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7181" y="1181622"/>
            <a:ext cx="10359910" cy="1294181"/>
          </a:xfrm>
        </p:spPr>
        <p:txBody>
          <a:bodyPr anchor="b">
            <a:normAutofit/>
          </a:bodyPr>
          <a:lstStyle/>
          <a:p>
            <a:r>
              <a:rPr lang="ca-ES" sz="6600" noProof="0" dirty="0"/>
              <a:t>Gràcies</a:t>
            </a:r>
          </a:p>
        </p:txBody>
      </p:sp>
      <p:graphicFrame>
        <p:nvGraphicFramePr>
          <p:cNvPr id="5" name="Marcador de texto 2">
            <a:extLst>
              <a:ext uri="{FF2B5EF4-FFF2-40B4-BE49-F238E27FC236}">
                <a16:creationId xmlns:a16="http://schemas.microsoft.com/office/drawing/2014/main" id="{202D08C9-91C4-7C87-C506-555F59CC800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79797908"/>
              </p:ext>
            </p:extLst>
          </p:nvPr>
        </p:nvGraphicFramePr>
        <p:xfrm>
          <a:off x="3657599" y="3034145"/>
          <a:ext cx="8049492" cy="29471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68364743"/>
      </p:ext>
    </p:extLst>
  </p:cSld>
  <p:clrMapOvr>
    <a:masterClrMapping/>
  </p:clrMapOvr>
</p:sld>
</file>

<file path=ppt/theme/theme1.xml><?xml version="1.0" encoding="utf-8"?>
<a:theme xmlns:a="http://schemas.openxmlformats.org/drawingml/2006/main" name="Personalizar">
  <a:themeElements>
    <a:clrScheme name="Verde azulado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Custom 175">
      <a:majorFont>
        <a:latin typeface="Franklin Gothic Demi"/>
        <a:ea typeface=""/>
        <a:cs typeface=""/>
      </a:majorFont>
      <a:minorFont>
        <a:latin typeface="Franklin Gothic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M78853419_Win32_SL_V5" id="{958D2C9E-948D-4354-BF9D-DF8AE3C2B240}" vid="{22D4A967-05D2-4D72-8594-54CFF3414833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8" ma:contentTypeDescription="Create a new document." ma:contentTypeScope="" ma:versionID="60f5a4f2d2b0abadcf532d48ebf9cb71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7dd78129e6a1811f84807ad11c651531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Status" minOccurs="0"/>
                <xsd:element ref="ns2:Image" minOccurs="0"/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1:_ip_UnifiedCompliancePolicyProperties" minOccurs="0"/>
                <xsd:element ref="ns1:_ip_UnifiedCompliancePolicyUIAction" minOccurs="0"/>
                <xsd:element ref="ns4:TaxCatchAll" minOccurs="0"/>
                <xsd:element ref="ns2:ImageTagsTaxHTField" minOccurs="0"/>
                <xsd:element ref="ns2:MediaServiceLocation" minOccurs="0"/>
                <xsd:element ref="ns2:MediaLengthInSeconds" minOccurs="0"/>
                <xsd:element ref="ns2:Background" minOccurs="0"/>
                <xsd:element ref="ns2:MediaServiceSearchProperties" minOccurs="0"/>
                <xsd:element ref="ns2:MediaServiceDocTags" minOccurs="0"/>
                <xsd:element ref="ns2:MediaServiceObjectDetectorVersions" minOccurs="0"/>
                <xsd:element ref="ns2:MediaServiceSystem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 ma:readOnly="false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 ma:readOnly="fals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Status" ma:index="2" nillable="true" ma:displayName="Status" ma:default="Not started" ma:format="Dropdown" ma:internalName="Status" ma:readOnly="false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3" nillable="true" ma:displayName="Image" ma:format="Image" ma:internalName="Image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hidden="true" ma:internalName="MediaServiceOCR" ma:readOnly="true">
      <xsd:simpleType>
        <xsd:restriction base="dms:Note"/>
      </xsd:simpleType>
    </xsd:element>
    <xsd:element name="MediaServiceAutoTags" ma:index="11" nillable="true" ma:displayName="MediaServiceAutoTags" ma:hidden="true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hidden="true" ma:internalName="MediaServiceKeyPoints" ma:readOnly="false">
      <xsd:simpleType>
        <xsd:restriction base="dms:Note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6" nillable="true" ma:displayName="Location" ma:hidden="true" ma:internalName="MediaServiceLocation" ma:readOnly="true">
      <xsd:simpleType>
        <xsd:restriction base="dms:Text"/>
      </xsd:simpleType>
    </xsd:element>
    <xsd:element name="MediaLengthInSeconds" ma:index="27" nillable="true" ma:displayName="MediaLengthInSeconds" ma:hidden="true" ma:internalName="MediaLengthInSeconds" ma:readOnly="true">
      <xsd:simpleType>
        <xsd:restriction base="dms:Unknown"/>
      </xsd:simpleType>
    </xsd:element>
    <xsd:element name="Background" ma:index="28" nillable="true" ma:displayName="Background" ma:default="0" ma:format="Dropdown" ma:internalName="Background">
      <xsd:simpleType>
        <xsd:restriction base="dms:Boolean"/>
      </xsd:simpleType>
    </xsd:element>
    <xsd:element name="MediaServiceSearchProperties" ma:index="2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ocTags" ma:index="30" nillable="true" ma:displayName="MediaServiceDocTags" ma:hidden="true" ma:internalName="MediaServiceDocTags" ma:readOnly="true">
      <xsd:simpleType>
        <xsd:restriction base="dms:Note"/>
      </xsd:simpleType>
    </xsd:element>
    <xsd:element name="MediaServiceObjectDetectorVersions" ma:index="3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ystemTags" ma:index="32" nillable="true" ma:displayName="MediaServiceSystemTags" ma:hidden="true" ma:internalName="MediaServiceSystemTag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hidden="true" ma:internalName="SharedWithDetail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readOnly="false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Background xmlns="71af3243-3dd4-4a8d-8c0d-dd76da1f02a5">false</Background>
    <Status xmlns="71af3243-3dd4-4a8d-8c0d-dd76da1f02a5">Not started</Status>
    <_ip_UnifiedCompliancePolicyUIAction xmlns="http://schemas.microsoft.com/sharepoint/v3" xsi:nil="true"/>
    <Image xmlns="71af3243-3dd4-4a8d-8c0d-dd76da1f02a5">
      <Url xsi:nil="true"/>
      <Description xsi:nil="true"/>
    </Image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 xsi:nil="true"/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36D24F1A-6251-4B9A-A918-7D6F3A8F7E2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8A8ECD1-788F-484B-9043-D957FCFDF1F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A0FE134-9032-4C7F-BC57-C7DE3F833363}">
  <ds:schemaRefs>
    <ds:schemaRef ds:uri="http://schemas.microsoft.com/office/2006/metadata/properties"/>
    <ds:schemaRef ds:uri="http://schemas.microsoft.com/office/infopath/2007/PartnerControls"/>
    <ds:schemaRef ds:uri="71af3243-3dd4-4a8d-8c0d-dd76da1f02a5"/>
    <ds:schemaRef ds:uri="http://schemas.microsoft.com/sharepoint/v3"/>
    <ds:schemaRef ds:uri="230e9df3-be65-4c73-a93b-d1236ebd677e"/>
  </ds:schemaRefs>
</ds:datastoreItem>
</file>

<file path=docMetadata/LabelInfo.xml><?xml version="1.0" encoding="utf-8"?>
<clbl:labelList xmlns:clbl="http://schemas.microsoft.com/office/2020/mipLabelMetadata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</TotalTime>
  <Words>29</Words>
  <Application>Microsoft Office PowerPoint</Application>
  <PresentationFormat>Panorámica</PresentationFormat>
  <Paragraphs>12</Paragraphs>
  <Slides>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13" baseType="lpstr">
      <vt:lpstr>Arial</vt:lpstr>
      <vt:lpstr>Calibri</vt:lpstr>
      <vt:lpstr>Franklin Gothic Book</vt:lpstr>
      <vt:lpstr>Franklin Gothic Demi</vt:lpstr>
      <vt:lpstr>Personalizar</vt:lpstr>
      <vt:lpstr>Títol de la presentació</vt:lpstr>
      <vt:lpstr>Conflicte d'interessos</vt:lpstr>
      <vt:lpstr>Introducció</vt:lpstr>
      <vt:lpstr>Objectius</vt:lpstr>
      <vt:lpstr>Material i mètodes</vt:lpstr>
      <vt:lpstr>Resultats</vt:lpstr>
      <vt:lpstr>Discussió</vt:lpstr>
      <vt:lpstr>Gràcies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benac</dc:creator>
  <cp:lastModifiedBy>Narly Benachi</cp:lastModifiedBy>
  <cp:revision>8</cp:revision>
  <dcterms:created xsi:type="dcterms:W3CDTF">2023-12-20T08:12:12Z</dcterms:created>
  <dcterms:modified xsi:type="dcterms:W3CDTF">2025-11-17T00:37:36Z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